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73" r:id="rId5"/>
  </p:sldMasterIdLst>
  <p:notesMasterIdLst>
    <p:notesMasterId r:id="rId25"/>
  </p:notesMasterIdLst>
  <p:handoutMasterIdLst>
    <p:handoutMasterId r:id="rId26"/>
  </p:handoutMasterIdLst>
  <p:sldIdLst>
    <p:sldId id="278" r:id="rId6"/>
    <p:sldId id="276" r:id="rId7"/>
    <p:sldId id="304" r:id="rId8"/>
    <p:sldId id="280" r:id="rId9"/>
    <p:sldId id="303" r:id="rId10"/>
    <p:sldId id="262" r:id="rId11"/>
    <p:sldId id="305" r:id="rId12"/>
    <p:sldId id="306" r:id="rId13"/>
    <p:sldId id="307" r:id="rId14"/>
    <p:sldId id="308" r:id="rId15"/>
    <p:sldId id="302" r:id="rId16"/>
    <p:sldId id="285" r:id="rId17"/>
    <p:sldId id="279" r:id="rId18"/>
    <p:sldId id="269" r:id="rId19"/>
    <p:sldId id="286" r:id="rId20"/>
    <p:sldId id="287" r:id="rId21"/>
    <p:sldId id="301" r:id="rId22"/>
    <p:sldId id="289" r:id="rId23"/>
    <p:sldId id="264" r:id="rId2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StPierre" initials="C" lastIdx="2" clrIdx="0">
    <p:extLst>
      <p:ext uri="{19B8F6BF-5375-455C-9EA6-DF929625EA0E}">
        <p15:presenceInfo xmlns:p15="http://schemas.microsoft.com/office/powerpoint/2012/main" userId="CStPierr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793D81CF-94F2-401A-BA57-92F5A7B2D0C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712" autoAdjust="0"/>
  </p:normalViewPr>
  <p:slideViewPr>
    <p:cSldViewPr snapToGrid="0">
      <p:cViewPr varScale="1">
        <p:scale>
          <a:sx n="74" d="100"/>
          <a:sy n="74" d="100"/>
        </p:scale>
        <p:origin x="540" y="6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4" d="100"/>
          <a:sy n="84" d="100"/>
        </p:scale>
        <p:origin x="3828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presProps" Target="pres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30594C5-4210-4C0B-94C8-05EA2A2738E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A07B545-CB7B-485B-8848-24C5090D7CC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3E10C-4735-4A0D-A76B-FFFBF4B6ED03}" type="datetimeFigureOut">
              <a:rPr lang="en-US" smtClean="0"/>
              <a:t>7/9/2025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9E7E0C-EC12-408D-80EA-659FD94A65A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952D70-4DD5-4630-8772-5085BDBF1D2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D13D6A-DFDD-4B27-9F53-83C0CD9331E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69633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735CDE-2E0B-4188-96E9-ADF9ACB826A9}" type="datetimeFigureOut">
              <a:rPr lang="en-US" noProof="0" smtClean="0"/>
              <a:t>7/9/2025</a:t>
            </a:fld>
            <a:endParaRPr lang="en-US" noProof="0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D7B6F-E65C-42E7-86A5-0A01C6C95227}" type="slidenum">
              <a:rPr lang="en-US" noProof="0" smtClean="0"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954326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Subtitle 2">
            <a:extLst>
              <a:ext uri="{FF2B5EF4-FFF2-40B4-BE49-F238E27FC236}">
                <a16:creationId xmlns:a16="http://schemas.microsoft.com/office/drawing/2014/main" id="{14E79CE3-6B36-4090-99A1-F1D0E79B4276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720000">
            <a:off x="8126323" y="5127866"/>
            <a:ext cx="3963590" cy="858767"/>
          </a:xfrm>
        </p:spPr>
        <p:txBody>
          <a:bodyPr anchor="ctr" anchorCtr="0">
            <a:normAutofit/>
          </a:bodyPr>
          <a:lstStyle>
            <a:lvl1pPr marL="0" indent="0" algn="l">
              <a:buNone/>
              <a:defRPr sz="2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</a:t>
            </a:r>
          </a:p>
        </p:txBody>
      </p:sp>
      <p:sp>
        <p:nvSpPr>
          <p:cNvPr id="42" name="Picture Placeholder 26">
            <a:extLst>
              <a:ext uri="{FF2B5EF4-FFF2-40B4-BE49-F238E27FC236}">
                <a16:creationId xmlns:a16="http://schemas.microsoft.com/office/drawing/2014/main" id="{C109A47C-99A8-42F1-AF6B-F5CB08E6BC97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90" y="1115082"/>
            <a:ext cx="6230657" cy="5314602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725098 w 6218366"/>
              <a:gd name="connsiteY2" fmla="*/ 841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408602 h 5408602"/>
              <a:gd name="connsiteX1" fmla="*/ 1170 w 6218366"/>
              <a:gd name="connsiteY1" fmla="*/ 0 h 5408602"/>
              <a:gd name="connsiteX2" fmla="*/ 5496498 w 6218366"/>
              <a:gd name="connsiteY2" fmla="*/ 39317 h 5408602"/>
              <a:gd name="connsiteX3" fmla="*/ 6218366 w 6218366"/>
              <a:gd name="connsiteY3" fmla="*/ 4235528 h 5408602"/>
              <a:gd name="connsiteX4" fmla="*/ 693 w 6218366"/>
              <a:gd name="connsiteY4" fmla="*/ 5408602 h 5408602"/>
              <a:gd name="connsiteX0" fmla="*/ 693 w 6218366"/>
              <a:gd name="connsiteY0" fmla="*/ 5369285 h 5369285"/>
              <a:gd name="connsiteX1" fmla="*/ 1170 w 6218366"/>
              <a:gd name="connsiteY1" fmla="*/ 1012345 h 5369285"/>
              <a:gd name="connsiteX2" fmla="*/ 5496498 w 6218366"/>
              <a:gd name="connsiteY2" fmla="*/ 0 h 5369285"/>
              <a:gd name="connsiteX3" fmla="*/ 6218366 w 6218366"/>
              <a:gd name="connsiteY3" fmla="*/ 4196211 h 5369285"/>
              <a:gd name="connsiteX4" fmla="*/ 693 w 6218366"/>
              <a:gd name="connsiteY4" fmla="*/ 5369285 h 5369285"/>
              <a:gd name="connsiteX0" fmla="*/ 693 w 6225320"/>
              <a:gd name="connsiteY0" fmla="*/ 5369285 h 5369285"/>
              <a:gd name="connsiteX1" fmla="*/ 1170 w 6225320"/>
              <a:gd name="connsiteY1" fmla="*/ 1012345 h 5369285"/>
              <a:gd name="connsiteX2" fmla="*/ 5496498 w 6225320"/>
              <a:gd name="connsiteY2" fmla="*/ 0 h 5369285"/>
              <a:gd name="connsiteX3" fmla="*/ 6225320 w 6225320"/>
              <a:gd name="connsiteY3" fmla="*/ 4224299 h 5369285"/>
              <a:gd name="connsiteX4" fmla="*/ 693 w 6225320"/>
              <a:gd name="connsiteY4" fmla="*/ 5369285 h 5369285"/>
              <a:gd name="connsiteX0" fmla="*/ 3850 w 6225001"/>
              <a:gd name="connsiteY0" fmla="*/ 5358752 h 5358752"/>
              <a:gd name="connsiteX1" fmla="*/ 851 w 6225001"/>
              <a:gd name="connsiteY1" fmla="*/ 1012345 h 5358752"/>
              <a:gd name="connsiteX2" fmla="*/ 5496179 w 6225001"/>
              <a:gd name="connsiteY2" fmla="*/ 0 h 5358752"/>
              <a:gd name="connsiteX3" fmla="*/ 6225001 w 6225001"/>
              <a:gd name="connsiteY3" fmla="*/ 4224299 h 5358752"/>
              <a:gd name="connsiteX4" fmla="*/ 3850 w 6225001"/>
              <a:gd name="connsiteY4" fmla="*/ 5358752 h 5358752"/>
              <a:gd name="connsiteX0" fmla="*/ 3850 w 6230428"/>
              <a:gd name="connsiteY0" fmla="*/ 5358752 h 5358752"/>
              <a:gd name="connsiteX1" fmla="*/ 851 w 6230428"/>
              <a:gd name="connsiteY1" fmla="*/ 1012345 h 5358752"/>
              <a:gd name="connsiteX2" fmla="*/ 5496179 w 6230428"/>
              <a:gd name="connsiteY2" fmla="*/ 0 h 5358752"/>
              <a:gd name="connsiteX3" fmla="*/ 6230428 w 6230428"/>
              <a:gd name="connsiteY3" fmla="*/ 4229780 h 5358752"/>
              <a:gd name="connsiteX4" fmla="*/ 3850 w 6230428"/>
              <a:gd name="connsiteY4" fmla="*/ 5358752 h 5358752"/>
              <a:gd name="connsiteX0" fmla="*/ 3850 w 6230428"/>
              <a:gd name="connsiteY0" fmla="*/ 5361493 h 5361493"/>
              <a:gd name="connsiteX1" fmla="*/ 851 w 6230428"/>
              <a:gd name="connsiteY1" fmla="*/ 1015086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1493 h 5361493"/>
              <a:gd name="connsiteX1" fmla="*/ 851 w 6230428"/>
              <a:gd name="connsiteY1" fmla="*/ 1009607 h 5361493"/>
              <a:gd name="connsiteX2" fmla="*/ 5501605 w 6230428"/>
              <a:gd name="connsiteY2" fmla="*/ 0 h 5361493"/>
              <a:gd name="connsiteX3" fmla="*/ 6230428 w 6230428"/>
              <a:gd name="connsiteY3" fmla="*/ 4232521 h 5361493"/>
              <a:gd name="connsiteX4" fmla="*/ 3850 w 6230428"/>
              <a:gd name="connsiteY4" fmla="*/ 5361493 h 5361493"/>
              <a:gd name="connsiteX0" fmla="*/ 3850 w 6230428"/>
              <a:gd name="connsiteY0" fmla="*/ 5364233 h 5364233"/>
              <a:gd name="connsiteX1" fmla="*/ 851 w 6230428"/>
              <a:gd name="connsiteY1" fmla="*/ 1009607 h 5364233"/>
              <a:gd name="connsiteX2" fmla="*/ 5501605 w 6230428"/>
              <a:gd name="connsiteY2" fmla="*/ 0 h 5364233"/>
              <a:gd name="connsiteX3" fmla="*/ 6230428 w 6230428"/>
              <a:gd name="connsiteY3" fmla="*/ 4232521 h 5364233"/>
              <a:gd name="connsiteX4" fmla="*/ 3850 w 6230428"/>
              <a:gd name="connsiteY4" fmla="*/ 5364233 h 5364233"/>
              <a:gd name="connsiteX0" fmla="*/ 1366 w 6230657"/>
              <a:gd name="connsiteY0" fmla="*/ 5366973 h 5366973"/>
              <a:gd name="connsiteX1" fmla="*/ 1080 w 6230657"/>
              <a:gd name="connsiteY1" fmla="*/ 1009607 h 5366973"/>
              <a:gd name="connsiteX2" fmla="*/ 5501834 w 6230657"/>
              <a:gd name="connsiteY2" fmla="*/ 0 h 5366973"/>
              <a:gd name="connsiteX3" fmla="*/ 6230657 w 6230657"/>
              <a:gd name="connsiteY3" fmla="*/ 4232521 h 5366973"/>
              <a:gd name="connsiteX4" fmla="*/ 1366 w 6230657"/>
              <a:gd name="connsiteY4" fmla="*/ 5366973 h 53669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230657" h="5366973">
                <a:moveTo>
                  <a:pt x="1366" y="5366973"/>
                </a:moveTo>
                <a:cubicBezTo>
                  <a:pt x="5219" y="3567836"/>
                  <a:pt x="-2773" y="2808744"/>
                  <a:pt x="1080" y="1009607"/>
                </a:cubicBezTo>
                <a:lnTo>
                  <a:pt x="5501834" y="0"/>
                </a:lnTo>
                <a:lnTo>
                  <a:pt x="6230657" y="4232521"/>
                </a:lnTo>
                <a:lnTo>
                  <a:pt x="1366" y="5366973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840000">
            <a:off x="7262451" y="2726139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45" name="Text Placeholder 44">
            <a:extLst>
              <a:ext uri="{FF2B5EF4-FFF2-40B4-BE49-F238E27FC236}">
                <a16:creationId xmlns:a16="http://schemas.microsoft.com/office/drawing/2014/main" id="{01A16A82-6F5C-4DAC-A624-CA3711A1B027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 rot="720000">
            <a:off x="9571721" y="580664"/>
            <a:ext cx="1391775" cy="858837"/>
          </a:xfrm>
        </p:spPr>
        <p:txBody>
          <a:bodyPr>
            <a:normAutofit/>
          </a:bodyPr>
          <a:lstStyle>
            <a:lvl1pPr marL="0" indent="0" algn="ctr">
              <a:buNone/>
              <a:defRPr sz="2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MONTH</a:t>
            </a:r>
            <a:br>
              <a:rPr lang="en-US" noProof="0"/>
            </a:br>
            <a:r>
              <a:rPr lang="en-US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771749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Picture Placeholder 15">
            <a:extLst>
              <a:ext uri="{FF2B5EF4-FFF2-40B4-BE49-F238E27FC236}">
                <a16:creationId xmlns:a16="http://schemas.microsoft.com/office/drawing/2014/main" id="{18500C30-FF27-4A5C-AA4F-B1D5C57A0F7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14240" y="793217"/>
            <a:ext cx="8877760" cy="6064783"/>
          </a:xfrm>
          <a:custGeom>
            <a:avLst/>
            <a:gdLst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7023591 w 8534400"/>
              <a:gd name="connsiteY2" fmla="*/ 0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0 w 8534400"/>
              <a:gd name="connsiteY0" fmla="*/ 6043236 h 6043236"/>
              <a:gd name="connsiteX1" fmla="*/ 1510809 w 8534400"/>
              <a:gd name="connsiteY1" fmla="*/ 0 h 6043236"/>
              <a:gd name="connsiteX2" fmla="*/ 8518563 w 8534400"/>
              <a:gd name="connsiteY2" fmla="*/ 14514 h 6043236"/>
              <a:gd name="connsiteX3" fmla="*/ 8534400 w 8534400"/>
              <a:gd name="connsiteY3" fmla="*/ 6043236 h 6043236"/>
              <a:gd name="connsiteX4" fmla="*/ 0 w 8534400"/>
              <a:gd name="connsiteY4" fmla="*/ 6043236 h 6043236"/>
              <a:gd name="connsiteX0" fmla="*/ 317991 w 8852391"/>
              <a:gd name="connsiteY0" fmla="*/ 6028722 h 6028722"/>
              <a:gd name="connsiteX1" fmla="*/ 0 w 8852391"/>
              <a:gd name="connsiteY1" fmla="*/ 2162629 h 6028722"/>
              <a:gd name="connsiteX2" fmla="*/ 8836554 w 8852391"/>
              <a:gd name="connsiteY2" fmla="*/ 0 h 6028722"/>
              <a:gd name="connsiteX3" fmla="*/ 8852391 w 8852391"/>
              <a:gd name="connsiteY3" fmla="*/ 6028722 h 6028722"/>
              <a:gd name="connsiteX4" fmla="*/ 317991 w 8852391"/>
              <a:gd name="connsiteY4" fmla="*/ 6028722 h 6028722"/>
              <a:gd name="connsiteX0" fmla="*/ 913076 w 8852391"/>
              <a:gd name="connsiteY0" fmla="*/ 6043236 h 6043236"/>
              <a:gd name="connsiteX1" fmla="*/ 0 w 8852391"/>
              <a:gd name="connsiteY1" fmla="*/ 2162629 h 6043236"/>
              <a:gd name="connsiteX2" fmla="*/ 8836554 w 8852391"/>
              <a:gd name="connsiteY2" fmla="*/ 0 h 6043236"/>
              <a:gd name="connsiteX3" fmla="*/ 8852391 w 8852391"/>
              <a:gd name="connsiteY3" fmla="*/ 6028722 h 6043236"/>
              <a:gd name="connsiteX4" fmla="*/ 913076 w 8852391"/>
              <a:gd name="connsiteY4" fmla="*/ 6043236 h 6043236"/>
              <a:gd name="connsiteX0" fmla="*/ 933682 w 8872997"/>
              <a:gd name="connsiteY0" fmla="*/ 6043236 h 6043236"/>
              <a:gd name="connsiteX1" fmla="*/ 0 w 8872997"/>
              <a:gd name="connsiteY1" fmla="*/ 2167781 h 6043236"/>
              <a:gd name="connsiteX2" fmla="*/ 8857160 w 8872997"/>
              <a:gd name="connsiteY2" fmla="*/ 0 h 6043236"/>
              <a:gd name="connsiteX3" fmla="*/ 8872997 w 8872997"/>
              <a:gd name="connsiteY3" fmla="*/ 6028722 h 6043236"/>
              <a:gd name="connsiteX4" fmla="*/ 933682 w 8872997"/>
              <a:gd name="connsiteY4" fmla="*/ 6043236 h 6043236"/>
              <a:gd name="connsiteX0" fmla="*/ 933682 w 8872997"/>
              <a:gd name="connsiteY0" fmla="*/ 6050963 h 6050963"/>
              <a:gd name="connsiteX1" fmla="*/ 0 w 8872997"/>
              <a:gd name="connsiteY1" fmla="*/ 2167781 h 6050963"/>
              <a:gd name="connsiteX2" fmla="*/ 8857160 w 8872997"/>
              <a:gd name="connsiteY2" fmla="*/ 0 h 6050963"/>
              <a:gd name="connsiteX3" fmla="*/ 8872997 w 8872997"/>
              <a:gd name="connsiteY3" fmla="*/ 6028722 h 6050963"/>
              <a:gd name="connsiteX4" fmla="*/ 933682 w 8872997"/>
              <a:gd name="connsiteY4" fmla="*/ 6050963 h 6050963"/>
              <a:gd name="connsiteX0" fmla="*/ 933682 w 8872997"/>
              <a:gd name="connsiteY0" fmla="*/ 6050963 h 6054480"/>
              <a:gd name="connsiteX1" fmla="*/ 0 w 8872997"/>
              <a:gd name="connsiteY1" fmla="*/ 2167781 h 6054480"/>
              <a:gd name="connsiteX2" fmla="*/ 8857160 w 8872997"/>
              <a:gd name="connsiteY2" fmla="*/ 0 h 6054480"/>
              <a:gd name="connsiteX3" fmla="*/ 8872997 w 8872997"/>
              <a:gd name="connsiteY3" fmla="*/ 6054480 h 6054480"/>
              <a:gd name="connsiteX4" fmla="*/ 933682 w 8872997"/>
              <a:gd name="connsiteY4" fmla="*/ 6050963 h 6054480"/>
              <a:gd name="connsiteX0" fmla="*/ 933682 w 8875190"/>
              <a:gd name="connsiteY0" fmla="*/ 6063842 h 6067359"/>
              <a:gd name="connsiteX1" fmla="*/ 0 w 8875190"/>
              <a:gd name="connsiteY1" fmla="*/ 2180660 h 6067359"/>
              <a:gd name="connsiteX2" fmla="*/ 8875190 w 8875190"/>
              <a:gd name="connsiteY2" fmla="*/ 0 h 6067359"/>
              <a:gd name="connsiteX3" fmla="*/ 8872997 w 8875190"/>
              <a:gd name="connsiteY3" fmla="*/ 6067359 h 6067359"/>
              <a:gd name="connsiteX4" fmla="*/ 933682 w 8875190"/>
              <a:gd name="connsiteY4" fmla="*/ 6063842 h 6067359"/>
              <a:gd name="connsiteX0" fmla="*/ 933682 w 8872997"/>
              <a:gd name="connsiteY0" fmla="*/ 6061266 h 6064783"/>
              <a:gd name="connsiteX1" fmla="*/ 0 w 8872997"/>
              <a:gd name="connsiteY1" fmla="*/ 2178084 h 6064783"/>
              <a:gd name="connsiteX2" fmla="*/ 8872614 w 8872997"/>
              <a:gd name="connsiteY2" fmla="*/ 0 h 6064783"/>
              <a:gd name="connsiteX3" fmla="*/ 8872997 w 8872997"/>
              <a:gd name="connsiteY3" fmla="*/ 6064783 h 6064783"/>
              <a:gd name="connsiteX4" fmla="*/ 933682 w 8872997"/>
              <a:gd name="connsiteY4" fmla="*/ 6061266 h 6064783"/>
              <a:gd name="connsiteX0" fmla="*/ 938445 w 8877760"/>
              <a:gd name="connsiteY0" fmla="*/ 6061266 h 6064783"/>
              <a:gd name="connsiteX1" fmla="*/ 0 w 8877760"/>
              <a:gd name="connsiteY1" fmla="*/ 2175703 h 6064783"/>
              <a:gd name="connsiteX2" fmla="*/ 8877377 w 8877760"/>
              <a:gd name="connsiteY2" fmla="*/ 0 h 6064783"/>
              <a:gd name="connsiteX3" fmla="*/ 8877760 w 8877760"/>
              <a:gd name="connsiteY3" fmla="*/ 6064783 h 6064783"/>
              <a:gd name="connsiteX4" fmla="*/ 938445 w 8877760"/>
              <a:gd name="connsiteY4" fmla="*/ 6061266 h 6064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77760" h="6064783">
                <a:moveTo>
                  <a:pt x="938445" y="6061266"/>
                </a:moveTo>
                <a:lnTo>
                  <a:pt x="0" y="2175703"/>
                </a:lnTo>
                <a:lnTo>
                  <a:pt x="8877377" y="0"/>
                </a:lnTo>
                <a:cubicBezTo>
                  <a:pt x="8877505" y="2021594"/>
                  <a:pt x="8877632" y="4043189"/>
                  <a:pt x="8877760" y="6064783"/>
                </a:cubicBezTo>
                <a:lnTo>
                  <a:pt x="938445" y="6061266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65204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aphic 16">
            <a:extLst>
              <a:ext uri="{FF2B5EF4-FFF2-40B4-BE49-F238E27FC236}">
                <a16:creationId xmlns:a16="http://schemas.microsoft.com/office/drawing/2014/main" id="{AD638337-297E-49B3-AE0F-B36EC9D01661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2FA8DCE5-120B-4D39-B899-95EBEC388DEA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3F4B5D3-A813-434A-B7AA-8FEE19B9CF16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DFBA5C-859C-4C16-8ECF-9FCA37E77DD4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442380"/>
            <a:ext cx="3913632" cy="80467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72000" bIns="72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BF8466-F90A-4774-B172-0061F1A798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C76C28-113A-459C-BD12-125E112B10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1ADD0-1305-43DD-A03D-2FE3B5D0EB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74E08599-4D6A-4CDA-9228-3DBD31E1E64D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548D0821-4E36-47CF-A7AC-8FB339F5F24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F708432B-D626-47BC-8C1E-E5F2ADCDCE4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46111" y="974881"/>
            <a:ext cx="3933620" cy="734415"/>
          </a:xfrm>
        </p:spPr>
        <p:txBody>
          <a:bodyPr anchor="b">
            <a:normAutofit/>
          </a:bodyPr>
          <a:lstStyle>
            <a:lvl1pPr>
              <a:defRPr sz="40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1</a:t>
            </a:r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B8041375-FFF3-48A5-8985-52AD4D496A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08990" y="3392622"/>
            <a:ext cx="3913188" cy="2249488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 b="0"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19" name="Graphic 17">
            <a:extLst>
              <a:ext uri="{FF2B5EF4-FFF2-40B4-BE49-F238E27FC236}">
                <a16:creationId xmlns:a16="http://schemas.microsoft.com/office/drawing/2014/main" id="{1CF7F5A7-666B-4C97-8F1C-0930361F612E}"/>
              </a:ext>
            </a:extLst>
          </p:cNvPr>
          <p:cNvGrpSpPr/>
          <p:nvPr/>
        </p:nvGrpSpPr>
        <p:grpSpPr>
          <a:xfrm>
            <a:off x="5530724" y="0"/>
            <a:ext cx="6340653" cy="6429600"/>
            <a:chOff x="5530724" y="0"/>
            <a:chExt cx="6340653" cy="64296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7BC95EC-0C9A-48BD-BC1E-AF1C1DA9C02C}"/>
                </a:ext>
              </a:extLst>
            </p:cNvPr>
            <p:cNvSpPr/>
            <p:nvPr/>
          </p:nvSpPr>
          <p:spPr>
            <a:xfrm>
              <a:off x="5518024" y="-12700"/>
              <a:ext cx="2287209" cy="5565543"/>
            </a:xfrm>
            <a:custGeom>
              <a:avLst/>
              <a:gdLst>
                <a:gd name="connsiteX0" fmla="*/ 1132162 w 2287209"/>
                <a:gd name="connsiteY0" fmla="*/ 5560454 h 5565543"/>
                <a:gd name="connsiteX1" fmla="*/ 2283391 w 2287209"/>
                <a:gd name="connsiteY1" fmla="*/ 12700 h 5565543"/>
                <a:gd name="connsiteX2" fmla="*/ 552736 w 2287209"/>
                <a:gd name="connsiteY2" fmla="*/ 12700 h 5565543"/>
                <a:gd name="connsiteX3" fmla="*/ 12700 w 2287209"/>
                <a:gd name="connsiteY3" fmla="*/ 5359688 h 5565543"/>
                <a:gd name="connsiteX4" fmla="*/ 1132162 w 2287209"/>
                <a:gd name="connsiteY4" fmla="*/ 5560454 h 55655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287209" h="5565543">
                  <a:moveTo>
                    <a:pt x="1132162" y="5560454"/>
                  </a:moveTo>
                  <a:lnTo>
                    <a:pt x="2283391" y="12700"/>
                  </a:lnTo>
                  <a:lnTo>
                    <a:pt x="552736" y="12700"/>
                  </a:lnTo>
                  <a:cubicBezTo>
                    <a:pt x="569255" y="560360"/>
                    <a:pt x="573067" y="2477804"/>
                    <a:pt x="12700" y="5359688"/>
                  </a:cubicBezTo>
                  <a:cubicBezTo>
                    <a:pt x="363406" y="5395267"/>
                    <a:pt x="1132162" y="5560454"/>
                    <a:pt x="1132162" y="5560454"/>
                  </a:cubicBezTo>
                  <a:close/>
                </a:path>
              </a:pathLst>
            </a:custGeom>
            <a:gradFill flip="none" rotWithShape="1">
              <a:gsLst>
                <a:gs pos="3000">
                  <a:schemeClr val="accent5">
                    <a:alpha val="6000"/>
                  </a:schemeClr>
                </a:gs>
                <a:gs pos="100000">
                  <a:schemeClr val="accent5">
                    <a:alpha val="50000"/>
                  </a:schemeClr>
                </a:gs>
              </a:gsLst>
              <a:lin ang="5880000" scaled="0"/>
              <a:tileRect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DF5F80F8-FA23-4496-B401-E10D70AC21A8}"/>
                </a:ext>
              </a:extLst>
            </p:cNvPr>
            <p:cNvSpPr/>
            <p:nvPr/>
          </p:nvSpPr>
          <p:spPr>
            <a:xfrm>
              <a:off x="5537084" y="-12700"/>
              <a:ext cx="6340653" cy="6455013"/>
            </a:xfrm>
            <a:custGeom>
              <a:avLst/>
              <a:gdLst>
                <a:gd name="connsiteX0" fmla="*/ 5080140 w 6340653"/>
                <a:gd name="connsiteY0" fmla="*/ 6446112 h 6455013"/>
                <a:gd name="connsiteX1" fmla="*/ 6334294 w 6340653"/>
                <a:gd name="connsiteY1" fmla="*/ 545112 h 6455013"/>
                <a:gd name="connsiteX2" fmla="*/ 3831070 w 6340653"/>
                <a:gd name="connsiteY2" fmla="*/ 12700 h 6455013"/>
                <a:gd name="connsiteX3" fmla="*/ 1151222 w 6340653"/>
                <a:gd name="connsiteY3" fmla="*/ 12700 h 6455013"/>
                <a:gd name="connsiteX4" fmla="*/ 12700 w 6340653"/>
                <a:gd name="connsiteY4" fmla="*/ 5369854 h 64550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40653" h="6455013">
                  <a:moveTo>
                    <a:pt x="5080140" y="6446112"/>
                  </a:moveTo>
                  <a:lnTo>
                    <a:pt x="6334294" y="545112"/>
                  </a:lnTo>
                  <a:lnTo>
                    <a:pt x="3831070" y="12700"/>
                  </a:lnTo>
                  <a:lnTo>
                    <a:pt x="1151222" y="12700"/>
                  </a:lnTo>
                  <a:lnTo>
                    <a:pt x="12700" y="536985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0" scaled="1"/>
            </a:gra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5F2E539-DDA4-47DC-A929-17C7DB4D8C88}"/>
                </a:ext>
              </a:extLst>
            </p:cNvPr>
            <p:cNvSpPr/>
            <p:nvPr/>
          </p:nvSpPr>
          <p:spPr>
            <a:xfrm>
              <a:off x="5830609" y="-12700"/>
              <a:ext cx="5756144" cy="6150052"/>
            </a:xfrm>
            <a:custGeom>
              <a:avLst/>
              <a:gdLst>
                <a:gd name="connsiteX0" fmla="*/ 5715476 w 5756143"/>
                <a:gd name="connsiteY0" fmla="*/ 764938 h 6150052"/>
                <a:gd name="connsiteX1" fmla="*/ 4579496 w 5756143"/>
                <a:gd name="connsiteY1" fmla="*/ 6113197 h 6150052"/>
                <a:gd name="connsiteX2" fmla="*/ 43196 w 5756143"/>
                <a:gd name="connsiteY2" fmla="*/ 5150027 h 6150052"/>
                <a:gd name="connsiteX3" fmla="*/ 1134704 w 5756143"/>
                <a:gd name="connsiteY3" fmla="*/ 12700 h 6150052"/>
                <a:gd name="connsiteX4" fmla="*/ 1109290 w 5756143"/>
                <a:gd name="connsiteY4" fmla="*/ 12700 h 6150052"/>
                <a:gd name="connsiteX5" fmla="*/ 12700 w 5756143"/>
                <a:gd name="connsiteY5" fmla="*/ 5169087 h 6150052"/>
                <a:gd name="connsiteX6" fmla="*/ 4598556 w 5756143"/>
                <a:gd name="connsiteY6" fmla="*/ 6143693 h 6150052"/>
                <a:gd name="connsiteX7" fmla="*/ 5743431 w 5756143"/>
                <a:gd name="connsiteY7" fmla="*/ 757314 h 6150052"/>
                <a:gd name="connsiteX8" fmla="*/ 5745972 w 5756143"/>
                <a:gd name="connsiteY8" fmla="*/ 744607 h 6150052"/>
                <a:gd name="connsiteX9" fmla="*/ 2299910 w 5756143"/>
                <a:gd name="connsiteY9" fmla="*/ 12700 h 6150052"/>
                <a:gd name="connsiteX10" fmla="*/ 2177925 w 5756143"/>
                <a:gd name="connsiteY10" fmla="*/ 12700 h 61500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5756143" h="6150052">
                  <a:moveTo>
                    <a:pt x="5715476" y="764938"/>
                  </a:moveTo>
                  <a:lnTo>
                    <a:pt x="4579496" y="6113197"/>
                  </a:lnTo>
                  <a:lnTo>
                    <a:pt x="43196" y="5150027"/>
                  </a:lnTo>
                  <a:lnTo>
                    <a:pt x="1134704" y="12700"/>
                  </a:lnTo>
                  <a:lnTo>
                    <a:pt x="1109290" y="12700"/>
                  </a:lnTo>
                  <a:lnTo>
                    <a:pt x="12700" y="5169087"/>
                  </a:lnTo>
                  <a:lnTo>
                    <a:pt x="4598556" y="6143693"/>
                  </a:lnTo>
                  <a:lnTo>
                    <a:pt x="5743431" y="757314"/>
                  </a:lnTo>
                  <a:lnTo>
                    <a:pt x="5745972" y="744607"/>
                  </a:lnTo>
                  <a:lnTo>
                    <a:pt x="2299910" y="12700"/>
                  </a:lnTo>
                  <a:lnTo>
                    <a:pt x="2177925" y="12700"/>
                  </a:lnTo>
                  <a:close/>
                </a:path>
              </a:pathLst>
            </a:custGeom>
            <a:solidFill>
              <a:schemeClr val="bg1"/>
            </a:solidFill>
            <a:ln w="12694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4" name="Picture Placeholder 23">
            <a:extLst>
              <a:ext uri="{FF2B5EF4-FFF2-40B4-BE49-F238E27FC236}">
                <a16:creationId xmlns:a16="http://schemas.microsoft.com/office/drawing/2014/main" id="{76641E2E-882B-485E-AD7C-2BC054BEA52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 rot="720000">
            <a:off x="6384187" y="209524"/>
            <a:ext cx="4647699" cy="5472101"/>
          </a:xfrm>
          <a:custGeom>
            <a:avLst/>
            <a:gdLst>
              <a:gd name="connsiteX0" fmla="*/ 0 w 4643879"/>
              <a:gd name="connsiteY0" fmla="*/ 5462044 h 5462044"/>
              <a:gd name="connsiteX1" fmla="*/ 1160970 w 4643879"/>
              <a:gd name="connsiteY1" fmla="*/ 0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4643879 w 4643879"/>
              <a:gd name="connsiteY2" fmla="*/ 0 h 5462044"/>
              <a:gd name="connsiteX3" fmla="*/ 3482909 w 4643879"/>
              <a:gd name="connsiteY3" fmla="*/ 5462044 h 5462044"/>
              <a:gd name="connsiteX4" fmla="*/ 0 w 4643879"/>
              <a:gd name="connsiteY4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6146 w 4643879"/>
              <a:gd name="connsiteY2" fmla="*/ 8068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11990 w 4643879"/>
              <a:gd name="connsiteY1" fmla="*/ 13839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3482909 w 4643879"/>
              <a:gd name="connsiteY4" fmla="*/ 5462044 h 5462044"/>
              <a:gd name="connsiteX5" fmla="*/ 0 w 4643879"/>
              <a:gd name="connsiteY5" fmla="*/ 5462044 h 5462044"/>
              <a:gd name="connsiteX0" fmla="*/ 0 w 4643879"/>
              <a:gd name="connsiteY0" fmla="*/ 5462044 h 5462044"/>
              <a:gd name="connsiteX1" fmla="*/ 5006 w 4643879"/>
              <a:gd name="connsiteY1" fmla="*/ 210263 h 5462044"/>
              <a:gd name="connsiteX2" fmla="*/ 1029484 w 4643879"/>
              <a:gd name="connsiteY2" fmla="*/ 2927 h 5462044"/>
              <a:gd name="connsiteX3" fmla="*/ 4643879 w 4643879"/>
              <a:gd name="connsiteY3" fmla="*/ 0 h 5462044"/>
              <a:gd name="connsiteX4" fmla="*/ 4634592 w 4643879"/>
              <a:gd name="connsiteY4" fmla="*/ 5460922 h 5462044"/>
              <a:gd name="connsiteX5" fmla="*/ 0 w 4643879"/>
              <a:gd name="connsiteY5" fmla="*/ 5462044 h 546204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67184 h 5467184"/>
              <a:gd name="connsiteX1" fmla="*/ 8345 w 4647218"/>
              <a:gd name="connsiteY1" fmla="*/ 210263 h 5467184"/>
              <a:gd name="connsiteX2" fmla="*/ 1032823 w 4647218"/>
              <a:gd name="connsiteY2" fmla="*/ 2927 h 5467184"/>
              <a:gd name="connsiteX3" fmla="*/ 4647218 w 4647218"/>
              <a:gd name="connsiteY3" fmla="*/ 0 h 5467184"/>
              <a:gd name="connsiteX4" fmla="*/ 4637931 w 4647218"/>
              <a:gd name="connsiteY4" fmla="*/ 5460922 h 5467184"/>
              <a:gd name="connsiteX5" fmla="*/ 0 w 4647218"/>
              <a:gd name="connsiteY5" fmla="*/ 5467184 h 5467184"/>
              <a:gd name="connsiteX0" fmla="*/ 0 w 4647218"/>
              <a:gd name="connsiteY0" fmla="*/ 5472101 h 5472101"/>
              <a:gd name="connsiteX1" fmla="*/ 8345 w 4647218"/>
              <a:gd name="connsiteY1" fmla="*/ 21518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0 w 4647218"/>
              <a:gd name="connsiteY0" fmla="*/ 5472101 h 5472101"/>
              <a:gd name="connsiteX1" fmla="*/ 5908 w 4647218"/>
              <a:gd name="connsiteY1" fmla="*/ 224560 h 5472101"/>
              <a:gd name="connsiteX2" fmla="*/ 1048878 w 4647218"/>
              <a:gd name="connsiteY2" fmla="*/ 0 h 5472101"/>
              <a:gd name="connsiteX3" fmla="*/ 4647218 w 4647218"/>
              <a:gd name="connsiteY3" fmla="*/ 4917 h 5472101"/>
              <a:gd name="connsiteX4" fmla="*/ 4637931 w 4647218"/>
              <a:gd name="connsiteY4" fmla="*/ 5465839 h 5472101"/>
              <a:gd name="connsiteX5" fmla="*/ 0 w 4647218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38412 w 4647699"/>
              <a:gd name="connsiteY4" fmla="*/ 5465839 h 5472101"/>
              <a:gd name="connsiteX5" fmla="*/ 481 w 4647699"/>
              <a:gd name="connsiteY5" fmla="*/ 5472101 h 5472101"/>
              <a:gd name="connsiteX0" fmla="*/ 481 w 4647699"/>
              <a:gd name="connsiteY0" fmla="*/ 5472101 h 5472101"/>
              <a:gd name="connsiteX1" fmla="*/ 1250 w 4647699"/>
              <a:gd name="connsiteY1" fmla="*/ 221221 h 5472101"/>
              <a:gd name="connsiteX2" fmla="*/ 1049359 w 4647699"/>
              <a:gd name="connsiteY2" fmla="*/ 0 h 5472101"/>
              <a:gd name="connsiteX3" fmla="*/ 4647699 w 4647699"/>
              <a:gd name="connsiteY3" fmla="*/ 4917 h 5472101"/>
              <a:gd name="connsiteX4" fmla="*/ 4643537 w 4647699"/>
              <a:gd name="connsiteY4" fmla="*/ 5464749 h 5472101"/>
              <a:gd name="connsiteX5" fmla="*/ 481 w 4647699"/>
              <a:gd name="connsiteY5" fmla="*/ 5472101 h 54721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47699" h="5472101">
                <a:moveTo>
                  <a:pt x="481" y="5472101"/>
                </a:moveTo>
                <a:cubicBezTo>
                  <a:pt x="4478" y="3656033"/>
                  <a:pt x="-2747" y="2037289"/>
                  <a:pt x="1250" y="221221"/>
                </a:cubicBezTo>
                <a:lnTo>
                  <a:pt x="1049359" y="0"/>
                </a:lnTo>
                <a:lnTo>
                  <a:pt x="4647699" y="4917"/>
                </a:lnTo>
                <a:cubicBezTo>
                  <a:pt x="4644603" y="1825224"/>
                  <a:pt x="4646633" y="3644442"/>
                  <a:pt x="4643537" y="5464749"/>
                </a:cubicBezTo>
                <a:lnTo>
                  <a:pt x="481" y="5472101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658144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aphic 16">
            <a:extLst>
              <a:ext uri="{FF2B5EF4-FFF2-40B4-BE49-F238E27FC236}">
                <a16:creationId xmlns:a16="http://schemas.microsoft.com/office/drawing/2014/main" id="{AD4D64B1-E729-4A4C-8FF7-134EACCE9ED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7668185-4891-4CEF-B849-B73B1AD90FD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2A3C1BE6-5446-49A0-9C65-D92077D0E911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C1B33-ECEC-4E34-B218-27830F70B2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1CE7A-B999-4982-BCDD-EEC4E9A23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317B1B-B559-4F47-A9AB-834EB93A85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23F3C396-D7E8-4134-99CB-83AC5015781D}"/>
              </a:ext>
            </a:extLst>
          </p:cNvPr>
          <p:cNvGrpSpPr/>
          <p:nvPr userDrawn="1"/>
        </p:nvGrpSpPr>
        <p:grpSpPr>
          <a:xfrm flipH="1">
            <a:off x="7321677" y="587196"/>
            <a:ext cx="4885313" cy="1632656"/>
            <a:chOff x="-26126" y="587196"/>
            <a:chExt cx="4885313" cy="1632656"/>
          </a:xfrm>
        </p:grpSpPr>
        <p:sp>
          <p:nvSpPr>
            <p:cNvPr id="11" name="Graphic 23">
              <a:extLst>
                <a:ext uri="{FF2B5EF4-FFF2-40B4-BE49-F238E27FC236}">
                  <a16:creationId xmlns:a16="http://schemas.microsoft.com/office/drawing/2014/main" id="{545A4C09-DA17-4F53-9893-7152B53CD712}"/>
                </a:ext>
              </a:extLst>
            </p:cNvPr>
            <p:cNvSpPr/>
            <p:nvPr userDrawn="1"/>
          </p:nvSpPr>
          <p:spPr>
            <a:xfrm>
              <a:off x="-24517" y="970945"/>
              <a:ext cx="4593600" cy="1238400"/>
            </a:xfrm>
            <a:custGeom>
              <a:avLst/>
              <a:gdLst>
                <a:gd name="connsiteX0" fmla="*/ 3451384 w 3457575"/>
                <a:gd name="connsiteY0" fmla="*/ 842439 h 942975"/>
                <a:gd name="connsiteX1" fmla="*/ 3367564 w 3457575"/>
                <a:gd name="connsiteY1" fmla="*/ 44244 h 942975"/>
                <a:gd name="connsiteX2" fmla="*/ 7144 w 3457575"/>
                <a:gd name="connsiteY2" fmla="*/ 129969 h 942975"/>
                <a:gd name="connsiteX3" fmla="*/ 7144 w 3457575"/>
                <a:gd name="connsiteY3" fmla="*/ 936736 h 942975"/>
                <a:gd name="connsiteX4" fmla="*/ 3451384 w 3457575"/>
                <a:gd name="connsiteY4" fmla="*/ 842439 h 942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57575" h="942975">
                  <a:moveTo>
                    <a:pt x="3451384" y="842439"/>
                  </a:moveTo>
                  <a:lnTo>
                    <a:pt x="3367564" y="44244"/>
                  </a:lnTo>
                  <a:cubicBezTo>
                    <a:pt x="3367564" y="44244"/>
                    <a:pt x="2172176" y="-81486"/>
                    <a:pt x="7144" y="129969"/>
                  </a:cubicBezTo>
                  <a:lnTo>
                    <a:pt x="7144" y="936736"/>
                  </a:lnTo>
                  <a:cubicBezTo>
                    <a:pt x="1989296" y="739569"/>
                    <a:pt x="3451384" y="842439"/>
                    <a:pt x="3451384" y="842439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2">
                    <a:alpha val="10000"/>
                  </a:schemeClr>
                </a:gs>
                <a:gs pos="88000">
                  <a:schemeClr val="accent2">
                    <a:alpha val="50000"/>
                  </a:schemeClr>
                </a:gs>
              </a:gsLst>
              <a:lin ang="1080000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Graphic 6">
              <a:extLst>
                <a:ext uri="{FF2B5EF4-FFF2-40B4-BE49-F238E27FC236}">
                  <a16:creationId xmlns:a16="http://schemas.microsoft.com/office/drawing/2014/main" id="{2D92C53E-EB06-4CBC-A335-BC3156E96896}"/>
                </a:ext>
              </a:extLst>
            </p:cNvPr>
            <p:cNvSpPr/>
            <p:nvPr userDrawn="1"/>
          </p:nvSpPr>
          <p:spPr>
            <a:xfrm>
              <a:off x="-26126" y="587196"/>
              <a:ext cx="4885313" cy="1632656"/>
            </a:xfrm>
            <a:custGeom>
              <a:avLst/>
              <a:gdLst>
                <a:gd name="connsiteX0" fmla="*/ 12607 w 4885312"/>
                <a:gd name="connsiteY0" fmla="*/ 1627544 h 1632656"/>
                <a:gd name="connsiteX1" fmla="*/ 4876404 w 4885312"/>
                <a:gd name="connsiteY1" fmla="*/ 1073201 h 1632656"/>
                <a:gd name="connsiteX2" fmla="*/ 4765029 w 4885312"/>
                <a:gd name="connsiteY2" fmla="*/ 12607 h 1632656"/>
                <a:gd name="connsiteX3" fmla="*/ 12607 w 4885312"/>
                <a:gd name="connsiteY3" fmla="*/ 554294 h 163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885312" h="1632656">
                  <a:moveTo>
                    <a:pt x="12607" y="1627544"/>
                  </a:moveTo>
                  <a:lnTo>
                    <a:pt x="4876404" y="1073201"/>
                  </a:lnTo>
                  <a:lnTo>
                    <a:pt x="4765029" y="12607"/>
                  </a:lnTo>
                  <a:lnTo>
                    <a:pt x="12607" y="554294"/>
                  </a:lnTo>
                  <a:close/>
                </a:path>
              </a:pathLst>
            </a:custGeom>
            <a:gradFill flip="none" rotWithShape="1">
              <a:gsLst>
                <a:gs pos="9000">
                  <a:schemeClr val="accent1"/>
                </a:gs>
                <a:gs pos="100000">
                  <a:schemeClr val="accent2"/>
                </a:gs>
              </a:gsLst>
              <a:lin ang="360000" scaled="0"/>
              <a:tileRect/>
            </a:gradFill>
            <a:ln w="126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itle 1">
            <a:extLst>
              <a:ext uri="{FF2B5EF4-FFF2-40B4-BE49-F238E27FC236}">
                <a16:creationId xmlns:a16="http://schemas.microsoft.com/office/drawing/2014/main" id="{D3A443B5-C60C-4149-99AA-5309F8B41C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360000">
            <a:off x="7354844" y="895259"/>
            <a:ext cx="4735459" cy="1012583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Text Layout 2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D901BA76-252C-47D8-A48A-ECBA799BFCC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879053" y="2442380"/>
            <a:ext cx="3913632" cy="804672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8" name="Text Placeholder 16">
            <a:extLst>
              <a:ext uri="{FF2B5EF4-FFF2-40B4-BE49-F238E27FC236}">
                <a16:creationId xmlns:a16="http://schemas.microsoft.com/office/drawing/2014/main" id="{9D30E37C-4282-4FD1-9238-5F541F189EC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932841" y="3401290"/>
            <a:ext cx="4347933" cy="693295"/>
          </a:xfrm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Clr>
                <a:schemeClr val="accent2"/>
              </a:buClr>
              <a:buNone/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Text Placeholder 16">
            <a:extLst>
              <a:ext uri="{FF2B5EF4-FFF2-40B4-BE49-F238E27FC236}">
                <a16:creationId xmlns:a16="http://schemas.microsoft.com/office/drawing/2014/main" id="{2B21A588-9CF1-4122-959A-D1A3DA672BD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32841" y="4200309"/>
            <a:ext cx="4347933" cy="1408743"/>
          </a:xfrm>
        </p:spPr>
        <p:txBody>
          <a:bodyPr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2"/>
              </a:buClr>
              <a:defRPr sz="1600">
                <a:solidFill>
                  <a:schemeClr val="accent4"/>
                </a:solidFill>
                <a:latin typeface="+mn-lt"/>
              </a:defRPr>
            </a:lvl1pPr>
            <a:lvl2pPr marL="457200" indent="0">
              <a:buNone/>
              <a:defRPr sz="1600">
                <a:latin typeface="Franklin Gothic Book" panose="020B0503020102020204" pitchFamily="34" charset="0"/>
              </a:defRPr>
            </a:lvl2pPr>
            <a:lvl3pPr>
              <a:defRPr sz="1600">
                <a:latin typeface="Franklin Gothic Book" panose="020B0503020102020204" pitchFamily="34" charset="0"/>
              </a:defRPr>
            </a:lvl3pPr>
            <a:lvl4pPr>
              <a:defRPr sz="1600">
                <a:latin typeface="Franklin Gothic Book" panose="020B0503020102020204" pitchFamily="34" charset="0"/>
              </a:defRPr>
            </a:lvl4pPr>
            <a:lvl5pP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  <p:grpSp>
        <p:nvGrpSpPr>
          <p:cNvPr id="22" name="Graphic 20">
            <a:extLst>
              <a:ext uri="{FF2B5EF4-FFF2-40B4-BE49-F238E27FC236}">
                <a16:creationId xmlns:a16="http://schemas.microsoft.com/office/drawing/2014/main" id="{15D5C0A2-3C70-442D-AAF6-E16ADACDBF4F}"/>
              </a:ext>
            </a:extLst>
          </p:cNvPr>
          <p:cNvGrpSpPr/>
          <p:nvPr/>
        </p:nvGrpSpPr>
        <p:grpSpPr>
          <a:xfrm>
            <a:off x="-12667" y="-12667"/>
            <a:ext cx="6418971" cy="6160919"/>
            <a:chOff x="-12667" y="-12667"/>
            <a:chExt cx="6418971" cy="6160919"/>
          </a:xfrm>
        </p:grpSpPr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DBA690C0-CF33-41CB-B76C-FC462F39BB66}"/>
                </a:ext>
              </a:extLst>
            </p:cNvPr>
            <p:cNvSpPr/>
            <p:nvPr/>
          </p:nvSpPr>
          <p:spPr>
            <a:xfrm>
              <a:off x="0" y="4388743"/>
              <a:ext cx="6396137" cy="1759509"/>
            </a:xfrm>
            <a:custGeom>
              <a:avLst/>
              <a:gdLst>
                <a:gd name="connsiteX0" fmla="*/ 6346644 w 6418971"/>
                <a:gd name="connsiteY0" fmla="*/ 12667 h 1776000"/>
                <a:gd name="connsiteX1" fmla="*/ 12667 w 6418971"/>
                <a:gd name="connsiteY1" fmla="*/ 456667 h 1776000"/>
                <a:gd name="connsiteX2" fmla="*/ 12667 w 6418971"/>
                <a:gd name="connsiteY2" fmla="*/ 1772176 h 1776000"/>
                <a:gd name="connsiteX3" fmla="*/ 6408804 w 6418971"/>
                <a:gd name="connsiteY3" fmla="*/ 909547 h 1776000"/>
                <a:gd name="connsiteX4" fmla="*/ 6346644 w 6418971"/>
                <a:gd name="connsiteY4" fmla="*/ 12667 h 1776000"/>
                <a:gd name="connsiteX0" fmla="*/ 6333977 w 6396137"/>
                <a:gd name="connsiteY0" fmla="*/ 0 h 1759509"/>
                <a:gd name="connsiteX1" fmla="*/ 0 w 6396137"/>
                <a:gd name="connsiteY1" fmla="*/ 444000 h 1759509"/>
                <a:gd name="connsiteX2" fmla="*/ 0 w 6396137"/>
                <a:gd name="connsiteY2" fmla="*/ 1759509 h 1759509"/>
                <a:gd name="connsiteX3" fmla="*/ 6396137 w 6396137"/>
                <a:gd name="connsiteY3" fmla="*/ 834832 h 1759509"/>
                <a:gd name="connsiteX4" fmla="*/ 6333977 w 6396137"/>
                <a:gd name="connsiteY4" fmla="*/ 0 h 17595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396137" h="1759509">
                  <a:moveTo>
                    <a:pt x="6333977" y="0"/>
                  </a:moveTo>
                  <a:lnTo>
                    <a:pt x="0" y="444000"/>
                  </a:lnTo>
                  <a:lnTo>
                    <a:pt x="0" y="1759509"/>
                  </a:lnTo>
                  <a:cubicBezTo>
                    <a:pt x="1074480" y="1438560"/>
                    <a:pt x="3085166" y="949003"/>
                    <a:pt x="6396137" y="834832"/>
                  </a:cubicBezTo>
                  <a:cubicBezTo>
                    <a:pt x="6369497" y="303301"/>
                    <a:pt x="6333977" y="0"/>
                    <a:pt x="6333977" y="0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0"/>
                  </a:schemeClr>
                </a:gs>
                <a:gs pos="100000">
                  <a:schemeClr val="accent5">
                    <a:alpha val="6000"/>
                  </a:schemeClr>
                </a:gs>
              </a:gsLst>
              <a:lin ang="10800000" scaled="1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6D855DB-2DC5-479D-94A0-542899B6911B}"/>
                </a:ext>
              </a:extLst>
            </p:cNvPr>
            <p:cNvSpPr/>
            <p:nvPr/>
          </p:nvSpPr>
          <p:spPr>
            <a:xfrm>
              <a:off x="-12667" y="-12667"/>
              <a:ext cx="6418971" cy="5683200"/>
            </a:xfrm>
            <a:custGeom>
              <a:avLst/>
              <a:gdLst>
                <a:gd name="connsiteX0" fmla="*/ 12667 w 6418971"/>
                <a:gd name="connsiteY0" fmla="*/ 5681913 h 5683200"/>
                <a:gd name="connsiteX1" fmla="*/ 6408804 w 6418971"/>
                <a:gd name="connsiteY1" fmla="*/ 5234107 h 5683200"/>
                <a:gd name="connsiteX2" fmla="*/ 6043456 w 6418971"/>
                <a:gd name="connsiteY2" fmla="*/ 12667 h 5683200"/>
                <a:gd name="connsiteX3" fmla="*/ 12667 w 6418971"/>
                <a:gd name="connsiteY3" fmla="*/ 12667 h 5683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418971" h="5683200">
                  <a:moveTo>
                    <a:pt x="12667" y="5681913"/>
                  </a:moveTo>
                  <a:lnTo>
                    <a:pt x="6408804" y="5234107"/>
                  </a:lnTo>
                  <a:lnTo>
                    <a:pt x="6043456" y="12667"/>
                  </a:lnTo>
                  <a:lnTo>
                    <a:pt x="12667" y="12667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840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C2DADFD8-5DEE-449A-A576-39F98BB2A88B}"/>
                </a:ext>
              </a:extLst>
            </p:cNvPr>
            <p:cNvSpPr/>
            <p:nvPr/>
          </p:nvSpPr>
          <p:spPr>
            <a:xfrm>
              <a:off x="-12667" y="-12667"/>
              <a:ext cx="6114514" cy="5404114"/>
            </a:xfrm>
            <a:custGeom>
              <a:avLst/>
              <a:gdLst>
                <a:gd name="connsiteX0" fmla="*/ 6080244 w 6114514"/>
                <a:gd name="connsiteY0" fmla="*/ 4942336 h 5404114"/>
                <a:gd name="connsiteX1" fmla="*/ 12667 w 6114514"/>
                <a:gd name="connsiteY1" fmla="*/ 5367307 h 5404114"/>
                <a:gd name="connsiteX2" fmla="*/ 12667 w 6114514"/>
                <a:gd name="connsiteY2" fmla="*/ 5392679 h 5404114"/>
                <a:gd name="connsiteX3" fmla="*/ 6095467 w 6114514"/>
                <a:gd name="connsiteY3" fmla="*/ 4966439 h 5404114"/>
                <a:gd name="connsiteX4" fmla="*/ 6108153 w 6114514"/>
                <a:gd name="connsiteY4" fmla="*/ 4966439 h 5404114"/>
                <a:gd name="connsiteX5" fmla="*/ 5761833 w 6114514"/>
                <a:gd name="connsiteY5" fmla="*/ 12667 h 5404114"/>
                <a:gd name="connsiteX6" fmla="*/ 5736462 w 6114514"/>
                <a:gd name="connsiteY6" fmla="*/ 12667 h 54041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6114514" h="5404114">
                  <a:moveTo>
                    <a:pt x="6080244" y="4942336"/>
                  </a:moveTo>
                  <a:lnTo>
                    <a:pt x="12667" y="5367307"/>
                  </a:lnTo>
                  <a:lnTo>
                    <a:pt x="12667" y="5392679"/>
                  </a:lnTo>
                  <a:lnTo>
                    <a:pt x="6095467" y="4966439"/>
                  </a:lnTo>
                  <a:lnTo>
                    <a:pt x="6108153" y="4966439"/>
                  </a:lnTo>
                  <a:lnTo>
                    <a:pt x="5761833" y="12667"/>
                  </a:lnTo>
                  <a:lnTo>
                    <a:pt x="5736462" y="12667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BA8375B-3CE5-468D-91DF-8151963A9531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-694" y="0"/>
            <a:ext cx="6065966" cy="5355825"/>
          </a:xfrm>
          <a:custGeom>
            <a:avLst/>
            <a:gdLst>
              <a:gd name="connsiteX0" fmla="*/ 0 w 5738813"/>
              <a:gd name="connsiteY0" fmla="*/ 5403850 h 5403850"/>
              <a:gd name="connsiteX1" fmla="*/ 1350963 w 5738813"/>
              <a:gd name="connsiteY1" fmla="*/ 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38813"/>
              <a:gd name="connsiteY0" fmla="*/ 5403850 h 5403850"/>
              <a:gd name="connsiteX1" fmla="*/ 11560 w 5738813"/>
              <a:gd name="connsiteY1" fmla="*/ 6440 h 5403850"/>
              <a:gd name="connsiteX2" fmla="*/ 4387851 w 5738813"/>
              <a:gd name="connsiteY2" fmla="*/ 0 h 5403850"/>
              <a:gd name="connsiteX3" fmla="*/ 5738813 w 5738813"/>
              <a:gd name="connsiteY3" fmla="*/ 5403850 h 5403850"/>
              <a:gd name="connsiteX4" fmla="*/ 0 w 5738813"/>
              <a:gd name="connsiteY4" fmla="*/ 5403850 h 5403850"/>
              <a:gd name="connsiteX0" fmla="*/ 0 w 5746572"/>
              <a:gd name="connsiteY0" fmla="*/ 5397410 h 5397410"/>
              <a:gd name="connsiteX1" fmla="*/ 11560 w 5746572"/>
              <a:gd name="connsiteY1" fmla="*/ 0 h 5397410"/>
              <a:gd name="connsiteX2" fmla="*/ 5746572 w 5746572"/>
              <a:gd name="connsiteY2" fmla="*/ 6439 h 5397410"/>
              <a:gd name="connsiteX3" fmla="*/ 5738813 w 5746572"/>
              <a:gd name="connsiteY3" fmla="*/ 5397410 h 5397410"/>
              <a:gd name="connsiteX4" fmla="*/ 0 w 5746572"/>
              <a:gd name="connsiteY4" fmla="*/ 5397410 h 5397410"/>
              <a:gd name="connsiteX0" fmla="*/ 0 w 6092996"/>
              <a:gd name="connsiteY0" fmla="*/ 5397410 h 5397410"/>
              <a:gd name="connsiteX1" fmla="*/ 11560 w 6092996"/>
              <a:gd name="connsiteY1" fmla="*/ 0 h 5397410"/>
              <a:gd name="connsiteX2" fmla="*/ 5746572 w 6092996"/>
              <a:gd name="connsiteY2" fmla="*/ 6439 h 5397410"/>
              <a:gd name="connsiteX3" fmla="*/ 6092982 w 6092996"/>
              <a:gd name="connsiteY3" fmla="*/ 4940210 h 5397410"/>
              <a:gd name="connsiteX4" fmla="*/ 0 w 6092996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397410 h 5397410"/>
              <a:gd name="connsiteX1" fmla="*/ 11560 w 6092982"/>
              <a:gd name="connsiteY1" fmla="*/ 0 h 5397410"/>
              <a:gd name="connsiteX2" fmla="*/ 5746572 w 6092982"/>
              <a:gd name="connsiteY2" fmla="*/ 6439 h 5397410"/>
              <a:gd name="connsiteX3" fmla="*/ 6092982 w 6092982"/>
              <a:gd name="connsiteY3" fmla="*/ 4940210 h 5397410"/>
              <a:gd name="connsiteX4" fmla="*/ 0 w 6092982"/>
              <a:gd name="connsiteY4" fmla="*/ 5397410 h 5397410"/>
              <a:gd name="connsiteX0" fmla="*/ 0 w 6092982"/>
              <a:gd name="connsiteY0" fmla="*/ 5408602 h 5408602"/>
              <a:gd name="connsiteX1" fmla="*/ 11560 w 6092982"/>
              <a:gd name="connsiteY1" fmla="*/ 0 h 5408602"/>
              <a:gd name="connsiteX2" fmla="*/ 5746572 w 6092982"/>
              <a:gd name="connsiteY2" fmla="*/ 6439 h 5408602"/>
              <a:gd name="connsiteX3" fmla="*/ 6092982 w 6092982"/>
              <a:gd name="connsiteY3" fmla="*/ 4940210 h 5408602"/>
              <a:gd name="connsiteX4" fmla="*/ 0 w 6092982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46572 w 6065273"/>
              <a:gd name="connsiteY2" fmla="*/ 6439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12034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0 w 6065273"/>
              <a:gd name="connsiteY0" fmla="*/ 5408602 h 5408602"/>
              <a:gd name="connsiteX1" fmla="*/ 11560 w 6065273"/>
              <a:gd name="connsiteY1" fmla="*/ 0 h 5408602"/>
              <a:gd name="connsiteX2" fmla="*/ 5724405 w 6065273"/>
              <a:gd name="connsiteY2" fmla="*/ 841 h 5408602"/>
              <a:gd name="connsiteX3" fmla="*/ 6065273 w 6065273"/>
              <a:gd name="connsiteY3" fmla="*/ 4979386 h 5408602"/>
              <a:gd name="connsiteX4" fmla="*/ 0 w 6065273"/>
              <a:gd name="connsiteY4" fmla="*/ 5408602 h 5408602"/>
              <a:gd name="connsiteX0" fmla="*/ 693 w 6065966"/>
              <a:gd name="connsiteY0" fmla="*/ 5408602 h 5408602"/>
              <a:gd name="connsiteX1" fmla="*/ 1170 w 6065966"/>
              <a:gd name="connsiteY1" fmla="*/ 0 h 5408602"/>
              <a:gd name="connsiteX2" fmla="*/ 5725098 w 6065966"/>
              <a:gd name="connsiteY2" fmla="*/ 841 h 5408602"/>
              <a:gd name="connsiteX3" fmla="*/ 6065966 w 6065966"/>
              <a:gd name="connsiteY3" fmla="*/ 4979386 h 5408602"/>
              <a:gd name="connsiteX4" fmla="*/ 693 w 6065966"/>
              <a:gd name="connsiteY4" fmla="*/ 5408602 h 5408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65966" h="5408602">
                <a:moveTo>
                  <a:pt x="693" y="5408602"/>
                </a:moveTo>
                <a:cubicBezTo>
                  <a:pt x="4546" y="3609465"/>
                  <a:pt x="-2683" y="1799137"/>
                  <a:pt x="1170" y="0"/>
                </a:cubicBezTo>
                <a:lnTo>
                  <a:pt x="5725098" y="841"/>
                </a:lnTo>
                <a:lnTo>
                  <a:pt x="6065966" y="4979386"/>
                </a:lnTo>
                <a:lnTo>
                  <a:pt x="693" y="5408602"/>
                </a:lnTo>
                <a:close/>
              </a:path>
            </a:pathLst>
          </a:custGeom>
          <a:ln>
            <a:noFill/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14248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aphic 16">
            <a:extLst>
              <a:ext uri="{FF2B5EF4-FFF2-40B4-BE49-F238E27FC236}">
                <a16:creationId xmlns:a16="http://schemas.microsoft.com/office/drawing/2014/main" id="{6E486D59-536F-433A-BA1F-E5D8171D28EE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A58001F8-106A-42FB-834D-9A42C409CE0E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12C44DFF-8C15-44EB-9668-D72BDBCAC7EB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CEAA8A-68C1-422B-827F-B9BB0A5DBA9F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032739" y="2647949"/>
            <a:ext cx="459360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7EF9F20-7EC3-4301-8D75-2F88B498A5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30139" y="3248025"/>
            <a:ext cx="4573338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1F359F-D118-4F66-A9AB-3A95DC285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8CC05F-AFDC-44E7-8014-867EBAC64F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0" name="Graphic 23">
            <a:extLst>
              <a:ext uri="{FF2B5EF4-FFF2-40B4-BE49-F238E27FC236}">
                <a16:creationId xmlns:a16="http://schemas.microsoft.com/office/drawing/2014/main" id="{69BE7BF4-3069-409E-BFA9-64375BC3D04B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Graphic 6">
            <a:extLst>
              <a:ext uri="{FF2B5EF4-FFF2-40B4-BE49-F238E27FC236}">
                <a16:creationId xmlns:a16="http://schemas.microsoft.com/office/drawing/2014/main" id="{F3C766CD-B979-4D7C-8A2C-417E79767E3A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D10447CE-8352-418F-9BA9-B6C2160B937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0561" y="849316"/>
            <a:ext cx="3923299" cy="1042492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Comparison</a:t>
            </a:r>
          </a:p>
        </p:txBody>
      </p:sp>
      <p:sp>
        <p:nvSpPr>
          <p:cNvPr id="15" name="Text Placeholder 2">
            <a:extLst>
              <a:ext uri="{FF2B5EF4-FFF2-40B4-BE49-F238E27FC236}">
                <a16:creationId xmlns:a16="http://schemas.microsoft.com/office/drawing/2014/main" id="{D440566B-A9B8-43D7-AF31-EC51D5850D00}"/>
              </a:ext>
            </a:extLst>
          </p:cNvPr>
          <p:cNvSpPr>
            <a:spLocks noGrp="1"/>
          </p:cNvSpPr>
          <p:nvPr>
            <p:ph type="body" idx="13" hasCustomPrompt="1"/>
          </p:nvPr>
        </p:nvSpPr>
        <p:spPr>
          <a:xfrm>
            <a:off x="6207364" y="2647949"/>
            <a:ext cx="5076010" cy="600075"/>
          </a:xfrm>
        </p:spPr>
        <p:txBody>
          <a:bodyPr anchor="b"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Section 1 Title</a:t>
            </a:r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159211AA-05DE-48A1-97CC-3BE597E71490}"/>
              </a:ext>
            </a:extLst>
          </p:cNvPr>
          <p:cNvSpPr>
            <a:spLocks noGrp="1"/>
          </p:cNvSpPr>
          <p:nvPr>
            <p:ph sz="half" idx="14"/>
          </p:nvPr>
        </p:nvSpPr>
        <p:spPr>
          <a:xfrm>
            <a:off x="6207363" y="3248025"/>
            <a:ext cx="5073411" cy="2311872"/>
          </a:xfrm>
        </p:spPr>
        <p:txBody>
          <a:bodyPr>
            <a:normAutofit/>
          </a:bodyPr>
          <a:lstStyle>
            <a:lvl1pPr>
              <a:buClr>
                <a:schemeClr val="accent2"/>
              </a:buClr>
              <a:defRPr sz="1600">
                <a:latin typeface="+mn-lt"/>
              </a:defRPr>
            </a:lvl1pPr>
            <a:lvl2pPr>
              <a:buClr>
                <a:schemeClr val="accent2"/>
              </a:buClr>
              <a:defRPr sz="1600">
                <a:latin typeface="+mn-lt"/>
              </a:defRPr>
            </a:lvl2pPr>
            <a:lvl3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3pPr>
            <a:lvl4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4pPr>
            <a:lvl5pPr>
              <a:buClr>
                <a:schemeClr val="accent2"/>
              </a:buClr>
              <a:defRPr sz="1600">
                <a:latin typeface="Franklin Gothic Book" panose="020B0503020102020204" pitchFamily="34" charset="0"/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79FCC9E8-58D0-4280-842F-285B2710BA14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5676900" y="1374622"/>
            <a:ext cx="5202936" cy="1115568"/>
          </a:xfr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0313A844-31D3-4D0D-8043-C498865AF65B}"/>
              </a:ext>
            </a:extLst>
          </p:cNvPr>
          <p:cNvSpPr/>
          <p:nvPr/>
        </p:nvSpPr>
        <p:spPr>
          <a:xfrm>
            <a:off x="4200902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8948DAA4-D083-418A-B253-F1F56A7613B3}"/>
              </a:ext>
            </a:extLst>
          </p:cNvPr>
          <p:cNvSpPr/>
          <p:nvPr/>
        </p:nvSpPr>
        <p:spPr>
          <a:xfrm>
            <a:off x="4406705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51458" t="10702" r="5240" b="-85592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538970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Chart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2755778"/>
            <a:ext cx="2724912" cy="2267712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23" name="Chart Placeholder 21">
            <a:extLst>
              <a:ext uri="{FF2B5EF4-FFF2-40B4-BE49-F238E27FC236}">
                <a16:creationId xmlns:a16="http://schemas.microsoft.com/office/drawing/2014/main" id="{DD959D31-8095-4F0E-8AA3-33ABE262D130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chart</a:t>
            </a:r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97984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C4A611E3-53E2-4E99-8C39-155C3C48E5D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37870" y="842706"/>
            <a:ext cx="3960711" cy="1061509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Table Slide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0C72696B-274F-4123-B9CF-0349B48D182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748030" y="3314576"/>
            <a:ext cx="3200400" cy="170078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tIns="108000" rIns="108000" bIns="108000" anchor="ctr" anchorCtr="0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EDIT MASTER TEXT STYLES</a:t>
            </a:r>
          </a:p>
        </p:txBody>
      </p:sp>
      <p:sp>
        <p:nvSpPr>
          <p:cNvPr id="15" name="Table Placeholder 14">
            <a:extLst>
              <a:ext uri="{FF2B5EF4-FFF2-40B4-BE49-F238E27FC236}">
                <a16:creationId xmlns:a16="http://schemas.microsoft.com/office/drawing/2014/main" id="{7658F6E5-229A-4857-8140-782AA94211B5}"/>
              </a:ext>
            </a:extLst>
          </p:cNvPr>
          <p:cNvSpPr>
            <a:spLocks noGrp="1"/>
          </p:cNvSpPr>
          <p:nvPr>
            <p:ph type="tbl" sz="quarter" idx="13"/>
          </p:nvPr>
        </p:nvSpPr>
        <p:spPr>
          <a:xfrm>
            <a:off x="5159375" y="1347788"/>
            <a:ext cx="6121400" cy="4090987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table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9FB4E85B-0FE6-4367-8B3F-4F3B5621BF3B}"/>
              </a:ext>
            </a:extLst>
          </p:cNvPr>
          <p:cNvSpPr/>
          <p:nvPr/>
        </p:nvSpPr>
        <p:spPr>
          <a:xfrm>
            <a:off x="2641930" y="5658793"/>
            <a:ext cx="1842058" cy="1206865"/>
          </a:xfrm>
          <a:custGeom>
            <a:avLst/>
            <a:gdLst>
              <a:gd name="connsiteX0" fmla="*/ 1838211 w 1842057"/>
              <a:gd name="connsiteY0" fmla="*/ 12668 h 1206865"/>
              <a:gd name="connsiteX1" fmla="*/ 1156014 w 1842057"/>
              <a:gd name="connsiteY1" fmla="*/ 331534 h 1206865"/>
              <a:gd name="connsiteX2" fmla="*/ 12668 w 1842057"/>
              <a:gd name="connsiteY2" fmla="*/ 1200477 h 1206865"/>
              <a:gd name="connsiteX3" fmla="*/ 557663 w 1842057"/>
              <a:gd name="connsiteY3" fmla="*/ 1200477 h 1206865"/>
              <a:gd name="connsiteX4" fmla="*/ 1389765 w 1842057"/>
              <a:gd name="connsiteY4" fmla="*/ 576719 h 1206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42057" h="1206865">
                <a:moveTo>
                  <a:pt x="1838211" y="12668"/>
                </a:moveTo>
                <a:lnTo>
                  <a:pt x="1156014" y="331534"/>
                </a:lnTo>
                <a:lnTo>
                  <a:pt x="12668" y="1200477"/>
                </a:lnTo>
                <a:lnTo>
                  <a:pt x="557663" y="1200477"/>
                </a:lnTo>
                <a:lnTo>
                  <a:pt x="1389765" y="576719"/>
                </a:lnTo>
                <a:close/>
              </a:path>
            </a:pathLst>
          </a:custGeom>
          <a:gradFill>
            <a:gsLst>
              <a:gs pos="0">
                <a:schemeClr val="bg2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8340000" scaled="0"/>
          </a:grad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6AC08F80-E4EE-498F-927C-7F97FBA89C96}"/>
              </a:ext>
            </a:extLst>
          </p:cNvPr>
          <p:cNvSpPr/>
          <p:nvPr/>
        </p:nvSpPr>
        <p:spPr>
          <a:xfrm>
            <a:off x="2847733" y="5524132"/>
            <a:ext cx="2045319" cy="1346608"/>
          </a:xfrm>
          <a:custGeom>
            <a:avLst/>
            <a:gdLst>
              <a:gd name="connsiteX0" fmla="*/ 12668 w 2045319"/>
              <a:gd name="connsiteY0" fmla="*/ 1335138 h 1346607"/>
              <a:gd name="connsiteX1" fmla="*/ 705027 w 2045319"/>
              <a:gd name="connsiteY1" fmla="*/ 1335138 h 1346607"/>
              <a:gd name="connsiteX2" fmla="*/ 2044013 w 2045319"/>
              <a:gd name="connsiteY2" fmla="*/ 342968 h 1346607"/>
              <a:gd name="connsiteX3" fmla="*/ 1800099 w 2045319"/>
              <a:gd name="connsiteY3" fmla="*/ 12668 h 13466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045319" h="1346607">
                <a:moveTo>
                  <a:pt x="12668" y="1335138"/>
                </a:moveTo>
                <a:lnTo>
                  <a:pt x="705027" y="1335138"/>
                </a:lnTo>
                <a:lnTo>
                  <a:pt x="2044013" y="342968"/>
                </a:lnTo>
                <a:lnTo>
                  <a:pt x="1800099" y="12668"/>
                </a:lnTo>
                <a:close/>
              </a:path>
            </a:pathLst>
          </a:custGeom>
          <a:blipFill>
            <a:blip r:embed="rId2"/>
            <a:srcRect/>
            <a:stretch>
              <a:fillRect l="-76814" t="10702" r="6336" b="-114608"/>
            </a:stretch>
          </a:blipFill>
          <a:ln w="12664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200568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C97017C-1C1C-4B7D-A1F6-792FC58C89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47CDBA-2DF6-4122-86A8-F7C1A64446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9" name="Graphic 4">
            <a:extLst>
              <a:ext uri="{FF2B5EF4-FFF2-40B4-BE49-F238E27FC236}">
                <a16:creationId xmlns:a16="http://schemas.microsoft.com/office/drawing/2014/main" id="{EA075FD4-B92A-4706-AF9F-516E4D97661A}"/>
              </a:ext>
            </a:extLst>
          </p:cNvPr>
          <p:cNvGrpSpPr/>
          <p:nvPr/>
        </p:nvGrpSpPr>
        <p:grpSpPr>
          <a:xfrm>
            <a:off x="3101009" y="-12694"/>
            <a:ext cx="9094808" cy="5689901"/>
            <a:chOff x="227974" y="-12694"/>
            <a:chExt cx="11967843" cy="5689901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CC47232B-AA36-4054-91B9-8A58B1EB5A7C}"/>
                </a:ext>
              </a:extLst>
            </p:cNvPr>
            <p:cNvSpPr/>
            <p:nvPr/>
          </p:nvSpPr>
          <p:spPr>
            <a:xfrm>
              <a:off x="227974" y="-12694"/>
              <a:ext cx="2146414" cy="5677200"/>
            </a:xfrm>
            <a:custGeom>
              <a:avLst/>
              <a:gdLst>
                <a:gd name="connsiteX0" fmla="*/ 1684102 w 2146413"/>
                <a:gd name="connsiteY0" fmla="*/ 12694 h 5677200"/>
                <a:gd name="connsiteX1" fmla="*/ 12694 w 2146413"/>
                <a:gd name="connsiteY1" fmla="*/ 508020 h 5677200"/>
                <a:gd name="connsiteX2" fmla="*/ 1184966 w 2146413"/>
                <a:gd name="connsiteY2" fmla="*/ 5677194 h 5677200"/>
                <a:gd name="connsiteX3" fmla="*/ 2136246 w 2146413"/>
                <a:gd name="connsiteY3" fmla="*/ 5494304 h 5677200"/>
                <a:gd name="connsiteX4" fmla="*/ 1945736 w 2146413"/>
                <a:gd name="connsiteY4" fmla="*/ 12694 h 5677200"/>
                <a:gd name="connsiteX5" fmla="*/ 1684102 w 2146413"/>
                <a:gd name="connsiteY5" fmla="*/ 12694 h 5677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146413" h="5677200">
                  <a:moveTo>
                    <a:pt x="1684102" y="12694"/>
                  </a:moveTo>
                  <a:cubicBezTo>
                    <a:pt x="1158295" y="151131"/>
                    <a:pt x="12694" y="508020"/>
                    <a:pt x="12694" y="508020"/>
                  </a:cubicBezTo>
                  <a:cubicBezTo>
                    <a:pt x="12694" y="508020"/>
                    <a:pt x="764574" y="1905094"/>
                    <a:pt x="1184966" y="5677194"/>
                  </a:cubicBezTo>
                  <a:cubicBezTo>
                    <a:pt x="1404688" y="5606070"/>
                    <a:pt x="2136246" y="5494304"/>
                    <a:pt x="2136246" y="5494304"/>
                  </a:cubicBezTo>
                  <a:cubicBezTo>
                    <a:pt x="2136246" y="5494304"/>
                    <a:pt x="1963517" y="568983"/>
                    <a:pt x="1945736" y="12694"/>
                  </a:cubicBezTo>
                  <a:lnTo>
                    <a:pt x="1684102" y="12694"/>
                  </a:ln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accent5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A10FD2C3-F226-42E6-A01E-50BAFB037D89}"/>
                </a:ext>
              </a:extLst>
            </p:cNvPr>
            <p:cNvSpPr/>
            <p:nvPr/>
          </p:nvSpPr>
          <p:spPr>
            <a:xfrm>
              <a:off x="866818" y="-12694"/>
              <a:ext cx="11328999" cy="5689901"/>
            </a:xfrm>
            <a:custGeom>
              <a:avLst/>
              <a:gdLst>
                <a:gd name="connsiteX0" fmla="*/ 11322642 w 11328999"/>
                <a:gd name="connsiteY0" fmla="*/ 4653519 h 5689900"/>
                <a:gd name="connsiteX1" fmla="*/ 11322642 w 11328999"/>
                <a:gd name="connsiteY1" fmla="*/ 12694 h 5689900"/>
                <a:gd name="connsiteX2" fmla="*/ 12694 w 11328999"/>
                <a:gd name="connsiteY2" fmla="*/ 12694 h 5689900"/>
                <a:gd name="connsiteX3" fmla="*/ 560093 w 11328999"/>
                <a:gd name="connsiteY3" fmla="*/ 5689894 h 5689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1328999" h="5689900">
                  <a:moveTo>
                    <a:pt x="11322642" y="4653519"/>
                  </a:moveTo>
                  <a:lnTo>
                    <a:pt x="11322642" y="12694"/>
                  </a:lnTo>
                  <a:lnTo>
                    <a:pt x="12694" y="12694"/>
                  </a:lnTo>
                  <a:lnTo>
                    <a:pt x="560093" y="5689894"/>
                  </a:lnTo>
                  <a:close/>
                </a:path>
              </a:pathLst>
            </a:custGeom>
            <a:gradFill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36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D326E1C1-191D-4CBC-9151-C6FB8AFCA679}"/>
                </a:ext>
              </a:extLst>
            </p:cNvPr>
            <p:cNvSpPr/>
            <p:nvPr/>
          </p:nvSpPr>
          <p:spPr>
            <a:xfrm>
              <a:off x="1152583" y="-12694"/>
              <a:ext cx="11036884" cy="5410486"/>
            </a:xfrm>
            <a:custGeom>
              <a:avLst/>
              <a:gdLst>
                <a:gd name="connsiteX0" fmla="*/ 11036877 w 11036883"/>
                <a:gd name="connsiteY0" fmla="*/ 4372834 h 5410485"/>
                <a:gd name="connsiteX1" fmla="*/ 555013 w 11036883"/>
                <a:gd name="connsiteY1" fmla="*/ 5382538 h 5410485"/>
                <a:gd name="connsiteX2" fmla="*/ 38095 w 11036883"/>
                <a:gd name="connsiteY2" fmla="*/ 12694 h 5410485"/>
                <a:gd name="connsiteX3" fmla="*/ 12694 w 11036883"/>
                <a:gd name="connsiteY3" fmla="*/ 12694 h 5410485"/>
                <a:gd name="connsiteX4" fmla="*/ 530881 w 11036883"/>
                <a:gd name="connsiteY4" fmla="*/ 5396509 h 5410485"/>
                <a:gd name="connsiteX5" fmla="*/ 532151 w 11036883"/>
                <a:gd name="connsiteY5" fmla="*/ 5409209 h 5410485"/>
                <a:gd name="connsiteX6" fmla="*/ 11036877 w 11036883"/>
                <a:gd name="connsiteY6" fmla="*/ 4398236 h 54104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1036883" h="5410485">
                  <a:moveTo>
                    <a:pt x="11036877" y="4372834"/>
                  </a:moveTo>
                  <a:lnTo>
                    <a:pt x="555013" y="5382538"/>
                  </a:lnTo>
                  <a:lnTo>
                    <a:pt x="38095" y="12694"/>
                  </a:lnTo>
                  <a:lnTo>
                    <a:pt x="12694" y="12694"/>
                  </a:lnTo>
                  <a:lnTo>
                    <a:pt x="530881" y="5396509"/>
                  </a:lnTo>
                  <a:lnTo>
                    <a:pt x="532151" y="5409209"/>
                  </a:lnTo>
                  <a:lnTo>
                    <a:pt x="11036877" y="4398236"/>
                  </a:lnTo>
                  <a:close/>
                </a:path>
              </a:pathLst>
            </a:custGeom>
            <a:solidFill>
              <a:schemeClr val="bg1"/>
            </a:soli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68D53E4-BBD0-4F2E-B5E9-1CDB627A84B6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494969" y="2282951"/>
            <a:ext cx="3055579" cy="340271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vert="horz" lIns="144000" tIns="108000" rIns="108000" bIns="108000" rtlCol="0" anchor="ctr" anchorCtr="0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lang="en-US" sz="2000" b="1">
                <a:solidFill>
                  <a:schemeClr val="bg1"/>
                </a:solidFill>
              </a:defRPr>
            </a:lvl1pPr>
          </a:lstStyle>
          <a:p>
            <a:pPr marL="228600" lvl="0" indent="-228600"/>
            <a:r>
              <a:rPr lang="en-US" noProof="0"/>
              <a:t>EDIT MASTER TEXT STYLES</a:t>
            </a:r>
          </a:p>
        </p:txBody>
      </p:sp>
      <p:sp>
        <p:nvSpPr>
          <p:cNvPr id="20" name="Picture Placeholder 19">
            <a:extLst>
              <a:ext uri="{FF2B5EF4-FFF2-40B4-BE49-F238E27FC236}">
                <a16:creationId xmlns:a16="http://schemas.microsoft.com/office/drawing/2014/main" id="{C9B40841-64AD-4F36-A387-121624847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703978" y="1"/>
            <a:ext cx="8495014" cy="5685664"/>
          </a:xfrm>
          <a:custGeom>
            <a:avLst/>
            <a:gdLst>
              <a:gd name="connsiteX0" fmla="*/ 0 w 10973163"/>
              <a:gd name="connsiteY0" fmla="*/ 0 h 5778507"/>
              <a:gd name="connsiteX1" fmla="*/ 10973163 w 10973163"/>
              <a:gd name="connsiteY1" fmla="*/ 0 h 5778507"/>
              <a:gd name="connsiteX2" fmla="*/ 10973163 w 10973163"/>
              <a:gd name="connsiteY2" fmla="*/ 4708234 h 5778507"/>
              <a:gd name="connsiteX3" fmla="*/ 637629 w 10973163"/>
              <a:gd name="connsiteY3" fmla="*/ 5778507 h 5778507"/>
              <a:gd name="connsiteX4" fmla="*/ 513924 w 10973163"/>
              <a:gd name="connsiteY4" fmla="*/ 5778507 h 5778507"/>
              <a:gd name="connsiteX5" fmla="*/ 0 w 10973163"/>
              <a:gd name="connsiteY5" fmla="*/ 11 h 5778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73163" h="5778507">
                <a:moveTo>
                  <a:pt x="0" y="0"/>
                </a:moveTo>
                <a:lnTo>
                  <a:pt x="10973163" y="0"/>
                </a:lnTo>
                <a:lnTo>
                  <a:pt x="10973163" y="4708234"/>
                </a:lnTo>
                <a:lnTo>
                  <a:pt x="637629" y="5778507"/>
                </a:lnTo>
                <a:lnTo>
                  <a:pt x="513924" y="5778507"/>
                </a:lnTo>
                <a:lnTo>
                  <a:pt x="0" y="11"/>
                </a:lnTo>
                <a:close/>
              </a:path>
            </a:pathLst>
          </a:custGeom>
        </p:spPr>
        <p:txBody>
          <a:bodyPr wrap="square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5" name="Title 22">
            <a:extLst>
              <a:ext uri="{FF2B5EF4-FFF2-40B4-BE49-F238E27FC236}">
                <a16:creationId xmlns:a16="http://schemas.microsoft.com/office/drawing/2014/main" id="{A7AAB7EE-08F8-4859-95A3-BAB2909A0A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-61166" y="919125"/>
            <a:ext cx="3890555" cy="1091949"/>
          </a:xfrm>
          <a:custGeom>
            <a:avLst/>
            <a:gdLst>
              <a:gd name="connsiteX0" fmla="*/ 0 w 4011780"/>
              <a:gd name="connsiteY0" fmla="*/ 916770 h 916770"/>
              <a:gd name="connsiteX1" fmla="*/ 229193 w 4011780"/>
              <a:gd name="connsiteY1" fmla="*/ 0 h 916770"/>
              <a:gd name="connsiteX2" fmla="*/ 3782588 w 4011780"/>
              <a:gd name="connsiteY2" fmla="*/ 0 h 916770"/>
              <a:gd name="connsiteX3" fmla="*/ 4011780 w 4011780"/>
              <a:gd name="connsiteY3" fmla="*/ 916770 h 916770"/>
              <a:gd name="connsiteX4" fmla="*/ 0 w 4011780"/>
              <a:gd name="connsiteY4" fmla="*/ 916770 h 916770"/>
              <a:gd name="connsiteX0" fmla="*/ 0 w 4187844"/>
              <a:gd name="connsiteY0" fmla="*/ 916770 h 1051526"/>
              <a:gd name="connsiteX1" fmla="*/ 229193 w 4187844"/>
              <a:gd name="connsiteY1" fmla="*/ 0 h 1051526"/>
              <a:gd name="connsiteX2" fmla="*/ 3782588 w 4187844"/>
              <a:gd name="connsiteY2" fmla="*/ 0 h 1051526"/>
              <a:gd name="connsiteX3" fmla="*/ 4187844 w 4187844"/>
              <a:gd name="connsiteY3" fmla="*/ 1051526 h 1051526"/>
              <a:gd name="connsiteX4" fmla="*/ 0 w 4187844"/>
              <a:gd name="connsiteY4" fmla="*/ 916770 h 1051526"/>
              <a:gd name="connsiteX0" fmla="*/ 0 w 4187844"/>
              <a:gd name="connsiteY0" fmla="*/ 939936 h 1074692"/>
              <a:gd name="connsiteX1" fmla="*/ 229193 w 4187844"/>
              <a:gd name="connsiteY1" fmla="*/ 23166 h 1074692"/>
              <a:gd name="connsiteX2" fmla="*/ 4165479 w 4187844"/>
              <a:gd name="connsiteY2" fmla="*/ 0 h 1074692"/>
              <a:gd name="connsiteX3" fmla="*/ 4187844 w 4187844"/>
              <a:gd name="connsiteY3" fmla="*/ 1074692 h 1074692"/>
              <a:gd name="connsiteX4" fmla="*/ 0 w 4187844"/>
              <a:gd name="connsiteY4" fmla="*/ 939936 h 1074692"/>
              <a:gd name="connsiteX0" fmla="*/ 0 w 4860085"/>
              <a:gd name="connsiteY0" fmla="*/ 1101781 h 1101781"/>
              <a:gd name="connsiteX1" fmla="*/ 901434 w 4860085"/>
              <a:gd name="connsiteY1" fmla="*/ 23166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60085"/>
              <a:gd name="connsiteY0" fmla="*/ 1101781 h 1101781"/>
              <a:gd name="connsiteX1" fmla="*/ 84487 w 4860085"/>
              <a:gd name="connsiteY1" fmla="*/ 53552 h 1101781"/>
              <a:gd name="connsiteX2" fmla="*/ 4837720 w 4860085"/>
              <a:gd name="connsiteY2" fmla="*/ 0 h 1101781"/>
              <a:gd name="connsiteX3" fmla="*/ 4860085 w 4860085"/>
              <a:gd name="connsiteY3" fmla="*/ 1074692 h 1101781"/>
              <a:gd name="connsiteX4" fmla="*/ 0 w 4860085"/>
              <a:gd name="connsiteY4" fmla="*/ 1101781 h 1101781"/>
              <a:gd name="connsiteX0" fmla="*/ 0 w 4886832"/>
              <a:gd name="connsiteY0" fmla="*/ 1098969 h 1098969"/>
              <a:gd name="connsiteX1" fmla="*/ 111234 w 4886832"/>
              <a:gd name="connsiteY1" fmla="*/ 53552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86832"/>
              <a:gd name="connsiteY0" fmla="*/ 1098969 h 1098969"/>
              <a:gd name="connsiteX1" fmla="*/ 95749 w 4886832"/>
              <a:gd name="connsiteY1" fmla="*/ 46516 h 1098969"/>
              <a:gd name="connsiteX2" fmla="*/ 4864467 w 4886832"/>
              <a:gd name="connsiteY2" fmla="*/ 0 h 1098969"/>
              <a:gd name="connsiteX3" fmla="*/ 4886832 w 4886832"/>
              <a:gd name="connsiteY3" fmla="*/ 1074692 h 1098969"/>
              <a:gd name="connsiteX4" fmla="*/ 0 w 4886832"/>
              <a:gd name="connsiteY4" fmla="*/ 1098969 h 1098969"/>
              <a:gd name="connsiteX0" fmla="*/ 0 w 4892182"/>
              <a:gd name="connsiteY0" fmla="*/ 1098407 h 1098407"/>
              <a:gd name="connsiteX1" fmla="*/ 101099 w 4892182"/>
              <a:gd name="connsiteY1" fmla="*/ 46516 h 1098407"/>
              <a:gd name="connsiteX2" fmla="*/ 4869817 w 4892182"/>
              <a:gd name="connsiteY2" fmla="*/ 0 h 1098407"/>
              <a:gd name="connsiteX3" fmla="*/ 4892182 w 4892182"/>
              <a:gd name="connsiteY3" fmla="*/ 1074692 h 1098407"/>
              <a:gd name="connsiteX4" fmla="*/ 0 w 4892182"/>
              <a:gd name="connsiteY4" fmla="*/ 1098407 h 1098407"/>
              <a:gd name="connsiteX0" fmla="*/ 5888 w 4898070"/>
              <a:gd name="connsiteY0" fmla="*/ 1098407 h 1098407"/>
              <a:gd name="connsiteX1" fmla="*/ 0 w 4898070"/>
              <a:gd name="connsiteY1" fmla="*/ 35271 h 1098407"/>
              <a:gd name="connsiteX2" fmla="*/ 4875705 w 4898070"/>
              <a:gd name="connsiteY2" fmla="*/ 0 h 1098407"/>
              <a:gd name="connsiteX3" fmla="*/ 4898070 w 4898070"/>
              <a:gd name="connsiteY3" fmla="*/ 1074692 h 1098407"/>
              <a:gd name="connsiteX4" fmla="*/ 5888 w 4898070"/>
              <a:gd name="connsiteY4" fmla="*/ 1098407 h 1098407"/>
              <a:gd name="connsiteX0" fmla="*/ 25 w 5005106"/>
              <a:gd name="connsiteY0" fmla="*/ 1091949 h 1091949"/>
              <a:gd name="connsiteX1" fmla="*/ 107036 w 5005106"/>
              <a:gd name="connsiteY1" fmla="*/ 35271 h 1091949"/>
              <a:gd name="connsiteX2" fmla="*/ 4982741 w 5005106"/>
              <a:gd name="connsiteY2" fmla="*/ 0 h 1091949"/>
              <a:gd name="connsiteX3" fmla="*/ 5005106 w 5005106"/>
              <a:gd name="connsiteY3" fmla="*/ 1074692 h 1091949"/>
              <a:gd name="connsiteX4" fmla="*/ 25 w 5005106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  <a:gd name="connsiteX0" fmla="*/ 0 w 5005081"/>
              <a:gd name="connsiteY0" fmla="*/ 1091949 h 1091949"/>
              <a:gd name="connsiteX1" fmla="*/ 107011 w 5005081"/>
              <a:gd name="connsiteY1" fmla="*/ 35271 h 1091949"/>
              <a:gd name="connsiteX2" fmla="*/ 4982716 w 5005081"/>
              <a:gd name="connsiteY2" fmla="*/ 0 h 1091949"/>
              <a:gd name="connsiteX3" fmla="*/ 5005081 w 5005081"/>
              <a:gd name="connsiteY3" fmla="*/ 1074692 h 1091949"/>
              <a:gd name="connsiteX4" fmla="*/ 0 w 5005081"/>
              <a:gd name="connsiteY4" fmla="*/ 1091949 h 10919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05081" h="1091949">
                <a:moveTo>
                  <a:pt x="0" y="1091949"/>
                </a:moveTo>
                <a:lnTo>
                  <a:pt x="107011" y="35271"/>
                </a:lnTo>
                <a:lnTo>
                  <a:pt x="4982716" y="0"/>
                </a:lnTo>
                <a:lnTo>
                  <a:pt x="5005081" y="1074692"/>
                </a:lnTo>
                <a:lnTo>
                  <a:pt x="0" y="1091949"/>
                </a:lnTo>
                <a:close/>
              </a:path>
            </a:pathLst>
          </a:custGeom>
          <a:gradFill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</a:gradFill>
          <a:ln>
            <a:solidFill>
              <a:srgbClr val="99B898"/>
            </a:solidFill>
          </a:ln>
        </p:spPr>
        <p:txBody>
          <a:bodyPr lIns="954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Big Picture</a:t>
            </a:r>
          </a:p>
        </p:txBody>
      </p:sp>
    </p:spTree>
    <p:extLst>
      <p:ext uri="{BB962C8B-B14F-4D97-AF65-F5344CB8AC3E}">
        <p14:creationId xmlns:p14="http://schemas.microsoft.com/office/powerpoint/2010/main" val="3656831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aphic 16">
            <a:extLst>
              <a:ext uri="{FF2B5EF4-FFF2-40B4-BE49-F238E27FC236}">
                <a16:creationId xmlns:a16="http://schemas.microsoft.com/office/drawing/2014/main" id="{10E52898-F619-494E-9A8E-D3CD0AF8B0E9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B07EB11E-BCCF-4D3D-94A5-C5461CC106A2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60EF36E-DD5E-492D-AD65-5711A7E6D3CD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CF02D3A-D463-46FA-BA54-F231414BB7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111752" y="5382175"/>
            <a:ext cx="3968496" cy="832104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144000" anchor="ctr" anchorCtr="0">
            <a:normAutofit/>
          </a:bodyPr>
          <a:lstStyle>
            <a:lvl1pPr algn="l">
              <a:defRPr sz="2000" b="1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13FE47-714B-440C-B0F1-CF020E287A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C9E707-512B-4E7C-A2EE-18CCAB0327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3" name="Media Placeholder 12">
            <a:extLst>
              <a:ext uri="{FF2B5EF4-FFF2-40B4-BE49-F238E27FC236}">
                <a16:creationId xmlns:a16="http://schemas.microsoft.com/office/drawing/2014/main" id="{60B14607-605B-4FF3-A0F5-BB2FCD9460CC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>
          <a:xfrm>
            <a:off x="1743456" y="1113044"/>
            <a:ext cx="8705088" cy="405079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media</a:t>
            </a:r>
            <a:endParaRPr lang="en-US" noProof="0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C014D0AB-6E42-4C38-96B3-E4512EF81B12}"/>
              </a:ext>
            </a:extLst>
          </p:cNvPr>
          <p:cNvSpPr/>
          <p:nvPr/>
        </p:nvSpPr>
        <p:spPr>
          <a:xfrm>
            <a:off x="-12729" y="3056551"/>
            <a:ext cx="1309593" cy="470436"/>
          </a:xfrm>
          <a:custGeom>
            <a:avLst/>
            <a:gdLst>
              <a:gd name="connsiteX0" fmla="*/ 1296892 w 1309592"/>
              <a:gd name="connsiteY0" fmla="*/ 12728 h 470436"/>
              <a:gd name="connsiteX1" fmla="*/ 544194 w 1309592"/>
              <a:gd name="connsiteY1" fmla="*/ 13999 h 470436"/>
              <a:gd name="connsiteX2" fmla="*/ 12728 w 1309592"/>
              <a:gd name="connsiteY2" fmla="*/ 128430 h 470436"/>
              <a:gd name="connsiteX3" fmla="*/ 12728 w 1309592"/>
              <a:gd name="connsiteY3" fmla="*/ 469178 h 470436"/>
              <a:gd name="connsiteX4" fmla="*/ 652267 w 1309592"/>
              <a:gd name="connsiteY4" fmla="*/ 335676 h 4704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09592" h="470436">
                <a:moveTo>
                  <a:pt x="1296892" y="12728"/>
                </a:moveTo>
                <a:lnTo>
                  <a:pt x="544194" y="13999"/>
                </a:lnTo>
                <a:lnTo>
                  <a:pt x="12728" y="128430"/>
                </a:lnTo>
                <a:lnTo>
                  <a:pt x="12728" y="469178"/>
                </a:lnTo>
                <a:lnTo>
                  <a:pt x="652267" y="335676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0C0C476-0F93-4FFD-8D6A-6F1E2859E1FF}"/>
              </a:ext>
            </a:extLst>
          </p:cNvPr>
          <p:cNvSpPr/>
          <p:nvPr/>
        </p:nvSpPr>
        <p:spPr>
          <a:xfrm>
            <a:off x="-12729" y="2995521"/>
            <a:ext cx="1525739" cy="737441"/>
          </a:xfrm>
          <a:custGeom>
            <a:avLst/>
            <a:gdLst>
              <a:gd name="connsiteX0" fmla="*/ 12728 w 1525739"/>
              <a:gd name="connsiteY0" fmla="*/ 736182 h 737440"/>
              <a:gd name="connsiteX1" fmla="*/ 1520667 w 1525739"/>
              <a:gd name="connsiteY1" fmla="*/ 415777 h 737440"/>
              <a:gd name="connsiteX2" fmla="*/ 1435480 w 1525739"/>
              <a:gd name="connsiteY2" fmla="*/ 12728 h 737440"/>
              <a:gd name="connsiteX3" fmla="*/ 12728 w 1525739"/>
              <a:gd name="connsiteY3" fmla="*/ 315333 h 737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25739" h="737440">
                <a:moveTo>
                  <a:pt x="12728" y="736182"/>
                </a:moveTo>
                <a:lnTo>
                  <a:pt x="1520667" y="415777"/>
                </a:lnTo>
                <a:lnTo>
                  <a:pt x="1435480" y="12728"/>
                </a:lnTo>
                <a:lnTo>
                  <a:pt x="12728" y="315333"/>
                </a:lnTo>
                <a:close/>
              </a:path>
            </a:pathLst>
          </a:custGeom>
          <a:blipFill>
            <a:blip r:embed="rId2"/>
            <a:srcRect/>
            <a:stretch>
              <a:fillRect l="-173104" t="23847" r="3068" b="-7479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r>
              <a:rPr lang="en-US" noProof="0" dirty="0"/>
              <a:t> </a:t>
            </a: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37DED860-B2F3-4B02-B7C4-F0FC61CFA7AC}"/>
              </a:ext>
            </a:extLst>
          </p:cNvPr>
          <p:cNvSpPr/>
          <p:nvPr/>
        </p:nvSpPr>
        <p:spPr>
          <a:xfrm>
            <a:off x="10792048" y="-12728"/>
            <a:ext cx="1398594" cy="1665599"/>
          </a:xfrm>
          <a:custGeom>
            <a:avLst/>
            <a:gdLst>
              <a:gd name="connsiteX0" fmla="*/ 1206619 w 1398594"/>
              <a:gd name="connsiteY0" fmla="*/ 12728 h 1665598"/>
              <a:gd name="connsiteX1" fmla="*/ 333133 w 1398594"/>
              <a:gd name="connsiteY1" fmla="*/ 1010815 h 1665598"/>
              <a:gd name="connsiteX2" fmla="*/ 12728 w 1398594"/>
              <a:gd name="connsiteY2" fmla="*/ 1656712 h 1665598"/>
              <a:gd name="connsiteX3" fmla="*/ 612852 w 1398594"/>
              <a:gd name="connsiteY3" fmla="*/ 1202804 h 1665598"/>
              <a:gd name="connsiteX4" fmla="*/ 1394793 w 1398594"/>
              <a:gd name="connsiteY4" fmla="*/ 297532 h 1665598"/>
              <a:gd name="connsiteX5" fmla="*/ 1394793 w 1398594"/>
              <a:gd name="connsiteY5" fmla="*/ 12728 h 16655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98594" h="1665598">
                <a:moveTo>
                  <a:pt x="1206619" y="12728"/>
                </a:moveTo>
                <a:lnTo>
                  <a:pt x="333133" y="1010815"/>
                </a:lnTo>
                <a:lnTo>
                  <a:pt x="12728" y="1656712"/>
                </a:lnTo>
                <a:lnTo>
                  <a:pt x="612852" y="1202804"/>
                </a:lnTo>
                <a:lnTo>
                  <a:pt x="1394793" y="297532"/>
                </a:lnTo>
                <a:lnTo>
                  <a:pt x="1394793" y="12728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A8325BE9-BD79-4F37-99D7-6CE4487E9256}"/>
              </a:ext>
            </a:extLst>
          </p:cNvPr>
          <p:cNvSpPr/>
          <p:nvPr/>
        </p:nvSpPr>
        <p:spPr>
          <a:xfrm>
            <a:off x="10686456" y="-12728"/>
            <a:ext cx="1513025" cy="1983461"/>
          </a:xfrm>
          <a:custGeom>
            <a:avLst/>
            <a:gdLst>
              <a:gd name="connsiteX0" fmla="*/ 1505410 w 1513024"/>
              <a:gd name="connsiteY0" fmla="*/ 12728 h 1983460"/>
              <a:gd name="connsiteX1" fmla="*/ 1504139 w 1513024"/>
              <a:gd name="connsiteY1" fmla="*/ 12728 h 1983460"/>
              <a:gd name="connsiteX2" fmla="*/ 12728 w 1513024"/>
              <a:gd name="connsiteY2" fmla="*/ 1699941 h 1983460"/>
              <a:gd name="connsiteX3" fmla="*/ 321691 w 1513024"/>
              <a:gd name="connsiteY3" fmla="*/ 1972031 h 1983460"/>
              <a:gd name="connsiteX4" fmla="*/ 1505410 w 1513024"/>
              <a:gd name="connsiteY4" fmla="*/ 633195 h 1983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13024" h="1983460">
                <a:moveTo>
                  <a:pt x="1505410" y="12728"/>
                </a:moveTo>
                <a:lnTo>
                  <a:pt x="1504139" y="12728"/>
                </a:lnTo>
                <a:lnTo>
                  <a:pt x="12728" y="1699941"/>
                </a:lnTo>
                <a:lnTo>
                  <a:pt x="321691" y="1972031"/>
                </a:lnTo>
                <a:lnTo>
                  <a:pt x="1505410" y="633195"/>
                </a:lnTo>
                <a:close/>
              </a:path>
            </a:pathLst>
          </a:custGeom>
          <a:blipFill>
            <a:blip r:embed="rId3"/>
            <a:srcRect/>
            <a:stretch>
              <a:fillRect l="10185" t="-69719" r="-101663" b="6375"/>
            </a:stretch>
          </a:blipFill>
          <a:ln w="1271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13977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aphic 35">
            <a:extLst>
              <a:ext uri="{FF2B5EF4-FFF2-40B4-BE49-F238E27FC236}">
                <a16:creationId xmlns:a16="http://schemas.microsoft.com/office/drawing/2014/main" id="{B00A1772-2B8D-4677-8511-3E067F67A72F}"/>
              </a:ext>
            </a:extLst>
          </p:cNvPr>
          <p:cNvGrpSpPr/>
          <p:nvPr userDrawn="1"/>
        </p:nvGrpSpPr>
        <p:grpSpPr>
          <a:xfrm>
            <a:off x="6678503" y="1430186"/>
            <a:ext cx="5526208" cy="2613848"/>
            <a:chOff x="6678503" y="665690"/>
            <a:chExt cx="5526208" cy="2613848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FB0F16C2-C8ED-4461-B34C-5CEB29F1C450}"/>
                </a:ext>
              </a:extLst>
            </p:cNvPr>
            <p:cNvSpPr/>
            <p:nvPr/>
          </p:nvSpPr>
          <p:spPr>
            <a:xfrm>
              <a:off x="6678503" y="1272318"/>
              <a:ext cx="5526208" cy="2007220"/>
            </a:xfrm>
            <a:custGeom>
              <a:avLst/>
              <a:gdLst>
                <a:gd name="connsiteX0" fmla="*/ 5514767 w 5526207"/>
                <a:gd name="connsiteY0" fmla="*/ 573560 h 2007220"/>
                <a:gd name="connsiteX1" fmla="*/ 355703 w 5526207"/>
                <a:gd name="connsiteY1" fmla="*/ 33643 h 2007220"/>
                <a:gd name="connsiteX2" fmla="*/ 12697 w 5526207"/>
                <a:gd name="connsiteY2" fmla="*/ 1284980 h 2007220"/>
                <a:gd name="connsiteX3" fmla="*/ 5514767 w 5526207"/>
                <a:gd name="connsiteY3" fmla="*/ 1998940 h 2007220"/>
                <a:gd name="connsiteX4" fmla="*/ 5514767 w 5526207"/>
                <a:gd name="connsiteY4" fmla="*/ 573560 h 2007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526207" h="2007220">
                  <a:moveTo>
                    <a:pt x="5514767" y="573560"/>
                  </a:moveTo>
                  <a:cubicBezTo>
                    <a:pt x="2157119" y="-150564"/>
                    <a:pt x="355703" y="33643"/>
                    <a:pt x="355703" y="33643"/>
                  </a:cubicBezTo>
                  <a:lnTo>
                    <a:pt x="12697" y="1284980"/>
                  </a:lnTo>
                  <a:cubicBezTo>
                    <a:pt x="12697" y="1284980"/>
                    <a:pt x="1368206" y="967381"/>
                    <a:pt x="5514767" y="1998940"/>
                  </a:cubicBezTo>
                  <a:lnTo>
                    <a:pt x="5514767" y="573560"/>
                  </a:lnTo>
                  <a:close/>
                </a:path>
              </a:pathLst>
            </a:custGeom>
            <a:gradFill>
              <a:gsLst>
                <a:gs pos="22000">
                  <a:schemeClr val="accent2">
                    <a:alpha val="10000"/>
                  </a:schemeClr>
                </a:gs>
                <a:gs pos="100000">
                  <a:schemeClr val="accent2">
                    <a:alpha val="40000"/>
                  </a:schemeClr>
                </a:gs>
              </a:gsLst>
              <a:lin ang="102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963814A1-9202-49D2-B985-1785CC4860DE}"/>
                </a:ext>
              </a:extLst>
            </p:cNvPr>
            <p:cNvSpPr/>
            <p:nvPr/>
          </p:nvSpPr>
          <p:spPr>
            <a:xfrm>
              <a:off x="7262884" y="665690"/>
              <a:ext cx="4941827" cy="2591601"/>
            </a:xfrm>
            <a:custGeom>
              <a:avLst/>
              <a:gdLst>
                <a:gd name="connsiteX0" fmla="*/ 4930387 w 4941827"/>
                <a:gd name="connsiteY0" fmla="*/ 1138265 h 2591601"/>
                <a:gd name="connsiteX1" fmla="*/ 383651 w 4941827"/>
                <a:gd name="connsiteY1" fmla="*/ 12697 h 2591601"/>
                <a:gd name="connsiteX2" fmla="*/ 12697 w 4941827"/>
                <a:gd name="connsiteY2" fmla="*/ 1366935 h 2591601"/>
                <a:gd name="connsiteX3" fmla="*/ 4930387 w 4941827"/>
                <a:gd name="connsiteY3" fmla="*/ 2583971 h 25916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941827" h="2591601">
                  <a:moveTo>
                    <a:pt x="4930387" y="1138265"/>
                  </a:moveTo>
                  <a:lnTo>
                    <a:pt x="383651" y="12697"/>
                  </a:lnTo>
                  <a:lnTo>
                    <a:pt x="12697" y="1366935"/>
                  </a:lnTo>
                  <a:lnTo>
                    <a:pt x="4930387" y="2583971"/>
                  </a:lnTo>
                  <a:close/>
                </a:path>
              </a:pathLst>
            </a:custGeom>
            <a:gradFill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0440000" scaled="0"/>
            </a:gradFill>
            <a:ln w="1269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D2973908-D73D-4ECB-A29B-831C44983FB3}"/>
              </a:ext>
            </a:extLst>
          </p:cNvPr>
          <p:cNvSpPr/>
          <p:nvPr/>
        </p:nvSpPr>
        <p:spPr>
          <a:xfrm>
            <a:off x="5886429" y="5240536"/>
            <a:ext cx="1486046" cy="1625760"/>
          </a:xfrm>
          <a:custGeom>
            <a:avLst/>
            <a:gdLst>
              <a:gd name="connsiteX0" fmla="*/ 1482236 w 1486046"/>
              <a:gd name="connsiteY0" fmla="*/ 12701 h 1625760"/>
              <a:gd name="connsiteX1" fmla="*/ 901789 w 1486046"/>
              <a:gd name="connsiteY1" fmla="*/ 491538 h 1625760"/>
              <a:gd name="connsiteX2" fmla="*/ 12701 w 1486046"/>
              <a:gd name="connsiteY2" fmla="*/ 1618139 h 1625760"/>
              <a:gd name="connsiteX3" fmla="*/ 431843 w 1486046"/>
              <a:gd name="connsiteY3" fmla="*/ 1618139 h 1625760"/>
              <a:gd name="connsiteX4" fmla="*/ 1188837 w 1486046"/>
              <a:gd name="connsiteY4" fmla="*/ 670626 h 1625760"/>
              <a:gd name="connsiteX5" fmla="*/ 1482236 w 1486046"/>
              <a:gd name="connsiteY5" fmla="*/ 12701 h 1625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86046" h="1625760">
                <a:moveTo>
                  <a:pt x="1482236" y="12701"/>
                </a:moveTo>
                <a:lnTo>
                  <a:pt x="901789" y="491538"/>
                </a:lnTo>
                <a:lnTo>
                  <a:pt x="12701" y="1618139"/>
                </a:lnTo>
                <a:lnTo>
                  <a:pt x="431843" y="1618139"/>
                </a:lnTo>
                <a:lnTo>
                  <a:pt x="1188837" y="670626"/>
                </a:lnTo>
                <a:lnTo>
                  <a:pt x="1482236" y="12701"/>
                </a:lnTo>
                <a:close/>
              </a:path>
            </a:pathLst>
          </a:custGeom>
          <a:gradFill>
            <a:gsLst>
              <a:gs pos="0">
                <a:schemeClr val="accent3">
                  <a:alpha val="5000"/>
                </a:schemeClr>
              </a:gs>
              <a:gs pos="100000">
                <a:schemeClr val="accent6">
                  <a:alpha val="20000"/>
                </a:schemeClr>
              </a:gs>
            </a:gsLst>
            <a:lin ang="74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34FC528-8248-470A-AD71-53711E01005E}"/>
              </a:ext>
            </a:extLst>
          </p:cNvPr>
          <p:cNvSpPr/>
          <p:nvPr/>
        </p:nvSpPr>
        <p:spPr>
          <a:xfrm>
            <a:off x="-13301" y="298479"/>
            <a:ext cx="2679964" cy="762075"/>
          </a:xfrm>
          <a:custGeom>
            <a:avLst/>
            <a:gdLst>
              <a:gd name="connsiteX0" fmla="*/ 12701 w 2679963"/>
              <a:gd name="connsiteY0" fmla="*/ 425492 h 762075"/>
              <a:gd name="connsiteX1" fmla="*/ 12701 w 2679963"/>
              <a:gd name="connsiteY1" fmla="*/ 755724 h 762075"/>
              <a:gd name="connsiteX2" fmla="*/ 2023309 w 2679963"/>
              <a:gd name="connsiteY2" fmla="*/ 334043 h 762075"/>
              <a:gd name="connsiteX3" fmla="*/ 2667263 w 2679963"/>
              <a:gd name="connsiteY3" fmla="*/ 12701 h 762075"/>
              <a:gd name="connsiteX4" fmla="*/ 2667263 w 2679963"/>
              <a:gd name="connsiteY4" fmla="*/ 12701 h 762075"/>
              <a:gd name="connsiteX5" fmla="*/ 1915349 w 2679963"/>
              <a:gd name="connsiteY5" fmla="*/ 12701 h 762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679963" h="762075">
                <a:moveTo>
                  <a:pt x="12701" y="425492"/>
                </a:moveTo>
                <a:lnTo>
                  <a:pt x="12701" y="755724"/>
                </a:lnTo>
                <a:lnTo>
                  <a:pt x="2023309" y="334043"/>
                </a:lnTo>
                <a:lnTo>
                  <a:pt x="2667263" y="12701"/>
                </a:lnTo>
                <a:lnTo>
                  <a:pt x="2667263" y="12701"/>
                </a:lnTo>
                <a:lnTo>
                  <a:pt x="1915349" y="12701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84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AC925586-1EA9-4B0D-9E80-91777899FF7C}"/>
              </a:ext>
            </a:extLst>
          </p:cNvPr>
          <p:cNvSpPr/>
          <p:nvPr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82ADE93-C591-447F-A2DD-56E8D22B23F6}"/>
              </a:ext>
            </a:extLst>
          </p:cNvPr>
          <p:cNvSpPr/>
          <p:nvPr/>
        </p:nvSpPr>
        <p:spPr>
          <a:xfrm>
            <a:off x="7752243" y="4099514"/>
            <a:ext cx="4445438" cy="1105009"/>
          </a:xfrm>
          <a:custGeom>
            <a:avLst/>
            <a:gdLst>
              <a:gd name="connsiteX0" fmla="*/ 4441627 w 4445437"/>
              <a:gd name="connsiteY0" fmla="*/ 297539 h 1105008"/>
              <a:gd name="connsiteX1" fmla="*/ 204490 w 4445437"/>
              <a:gd name="connsiteY1" fmla="*/ 13031 h 1105008"/>
              <a:gd name="connsiteX2" fmla="*/ 12701 w 4445437"/>
              <a:gd name="connsiteY2" fmla="*/ 786537 h 1105008"/>
              <a:gd name="connsiteX3" fmla="*/ 4441627 w 4445437"/>
              <a:gd name="connsiteY3" fmla="*/ 1092638 h 1105008"/>
              <a:gd name="connsiteX4" fmla="*/ 4441627 w 4445437"/>
              <a:gd name="connsiteY4" fmla="*/ 297539 h 1105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445437" h="1105008">
                <a:moveTo>
                  <a:pt x="4441627" y="297539"/>
                </a:moveTo>
                <a:cubicBezTo>
                  <a:pt x="2135080" y="-8561"/>
                  <a:pt x="204490" y="13031"/>
                  <a:pt x="204490" y="13031"/>
                </a:cubicBezTo>
                <a:lnTo>
                  <a:pt x="12701" y="786537"/>
                </a:lnTo>
                <a:cubicBezTo>
                  <a:pt x="12701" y="786537"/>
                  <a:pt x="2273524" y="725572"/>
                  <a:pt x="4441627" y="1092638"/>
                </a:cubicBezTo>
                <a:lnTo>
                  <a:pt x="4441627" y="297539"/>
                </a:lnTo>
                <a:close/>
              </a:path>
            </a:pathLst>
          </a:custGeom>
          <a:gradFill>
            <a:gsLst>
              <a:gs pos="0">
                <a:schemeClr val="tx2">
                  <a:alpha val="5000"/>
                </a:schemeClr>
              </a:gs>
              <a:gs pos="100000">
                <a:schemeClr val="tx1">
                  <a:alpha val="20000"/>
                </a:schemeClr>
              </a:gs>
            </a:gsLst>
            <a:lin ang="90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F539762-F7DA-4468-979C-780676B34A92}"/>
              </a:ext>
            </a:extLst>
          </p:cNvPr>
          <p:cNvSpPr/>
          <p:nvPr/>
        </p:nvSpPr>
        <p:spPr>
          <a:xfrm>
            <a:off x="-13301" y="237513"/>
            <a:ext cx="2895885" cy="1028801"/>
          </a:xfrm>
          <a:custGeom>
            <a:avLst/>
            <a:gdLst>
              <a:gd name="connsiteX0" fmla="*/ 12701 w 2895885"/>
              <a:gd name="connsiteY0" fmla="*/ 1026261 h 1028801"/>
              <a:gd name="connsiteX1" fmla="*/ 2890805 w 2895885"/>
              <a:gd name="connsiteY1" fmla="*/ 414061 h 1028801"/>
              <a:gd name="connsiteX2" fmla="*/ 2805706 w 2895885"/>
              <a:gd name="connsiteY2" fmla="*/ 12701 h 1028801"/>
              <a:gd name="connsiteX3" fmla="*/ 12701 w 2895885"/>
              <a:gd name="connsiteY3" fmla="*/ 605850 h 10288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95885" h="1028801">
                <a:moveTo>
                  <a:pt x="12701" y="1026261"/>
                </a:moveTo>
                <a:lnTo>
                  <a:pt x="2890805" y="414061"/>
                </a:lnTo>
                <a:lnTo>
                  <a:pt x="2805706" y="12701"/>
                </a:lnTo>
                <a:lnTo>
                  <a:pt x="12701" y="605850"/>
                </a:lnTo>
                <a:close/>
              </a:path>
            </a:pathLst>
          </a:custGeom>
          <a:blipFill>
            <a:blip r:embed="rId2"/>
            <a:srcRect/>
            <a:stretch>
              <a:fillRect l="-39712" t="16306" r="1769" b="-21354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7BBC2EFA-0E51-48DC-AF99-0FEF25085843}"/>
              </a:ext>
            </a:extLst>
          </p:cNvPr>
          <p:cNvSpPr/>
          <p:nvPr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3"/>
            <a:srcRect/>
            <a:stretch>
              <a:fillRect l="10612" t="-169914" r="-117944" b="10062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7893AAC6-8427-4BAA-B44F-7B6300936A25}"/>
              </a:ext>
            </a:extLst>
          </p:cNvPr>
          <p:cNvSpPr/>
          <p:nvPr/>
        </p:nvSpPr>
        <p:spPr>
          <a:xfrm>
            <a:off x="6033764" y="5121144"/>
            <a:ext cx="1714669" cy="1740071"/>
          </a:xfrm>
          <a:custGeom>
            <a:avLst/>
            <a:gdLst>
              <a:gd name="connsiteX0" fmla="*/ 12701 w 1714668"/>
              <a:gd name="connsiteY0" fmla="*/ 1737531 h 1740071"/>
              <a:gd name="connsiteX1" fmla="*/ 538533 w 1714668"/>
              <a:gd name="connsiteY1" fmla="*/ 1737531 h 1740071"/>
              <a:gd name="connsiteX2" fmla="*/ 1707048 w 1714668"/>
              <a:gd name="connsiteY2" fmla="*/ 269266 h 1740071"/>
              <a:gd name="connsiteX3" fmla="*/ 1385707 w 1714668"/>
              <a:gd name="connsiteY3" fmla="*/ 12701 h 17400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14668" h="1740071">
                <a:moveTo>
                  <a:pt x="12701" y="1737531"/>
                </a:moveTo>
                <a:lnTo>
                  <a:pt x="538533" y="1737531"/>
                </a:lnTo>
                <a:lnTo>
                  <a:pt x="1707048" y="269266"/>
                </a:lnTo>
                <a:lnTo>
                  <a:pt x="1385707" y="12701"/>
                </a:lnTo>
                <a:close/>
              </a:path>
            </a:pathLst>
          </a:custGeom>
          <a:blipFill>
            <a:blip r:embed="rId4"/>
            <a:srcRect/>
            <a:stretch>
              <a:fillRect l="-67195" t="6186" r="8111" b="-10045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92C0F1FD-7849-4263-82D0-842B579C6E4E}"/>
              </a:ext>
            </a:extLst>
          </p:cNvPr>
          <p:cNvSpPr/>
          <p:nvPr/>
        </p:nvSpPr>
        <p:spPr>
          <a:xfrm>
            <a:off x="8228540" y="3516857"/>
            <a:ext cx="3975491" cy="1663864"/>
          </a:xfrm>
          <a:custGeom>
            <a:avLst/>
            <a:gdLst>
              <a:gd name="connsiteX0" fmla="*/ 187978 w 3975491"/>
              <a:gd name="connsiteY0" fmla="*/ 12701 h 1663863"/>
              <a:gd name="connsiteX1" fmla="*/ 12701 w 3975491"/>
              <a:gd name="connsiteY1" fmla="*/ 859875 h 1663863"/>
              <a:gd name="connsiteX2" fmla="*/ 3965330 w 3975491"/>
              <a:gd name="connsiteY2" fmla="*/ 1657513 h 1663863"/>
              <a:gd name="connsiteX3" fmla="*/ 3965330 w 3975491"/>
              <a:gd name="connsiteY3" fmla="*/ 773506 h 16638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975491" h="1663863">
                <a:moveTo>
                  <a:pt x="187978" y="12701"/>
                </a:moveTo>
                <a:lnTo>
                  <a:pt x="12701" y="859875"/>
                </a:lnTo>
                <a:lnTo>
                  <a:pt x="3965330" y="1657513"/>
                </a:lnTo>
                <a:lnTo>
                  <a:pt x="3965330" y="773506"/>
                </a:lnTo>
                <a:close/>
              </a:path>
            </a:pathLst>
          </a:custGeom>
          <a:gradFill flip="none" rotWithShape="1">
            <a:gsLst>
              <a:gs pos="0">
                <a:schemeClr val="tx2"/>
              </a:gs>
              <a:gs pos="100000">
                <a:schemeClr val="tx1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380A7FB8-9381-48A6-9B35-958A6319C88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840000">
            <a:off x="7388594" y="2045086"/>
            <a:ext cx="4821219" cy="1325563"/>
          </a:xfrm>
        </p:spPr>
        <p:txBody>
          <a:bodyPr>
            <a:normAutofit/>
          </a:bodyPr>
          <a:lstStyle>
            <a:lvl1pPr algn="ctr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Thank You!</a:t>
            </a:r>
          </a:p>
        </p:txBody>
      </p:sp>
      <p:grpSp>
        <p:nvGrpSpPr>
          <p:cNvPr id="23" name="Graphic 21">
            <a:extLst>
              <a:ext uri="{FF2B5EF4-FFF2-40B4-BE49-F238E27FC236}">
                <a16:creationId xmlns:a16="http://schemas.microsoft.com/office/drawing/2014/main" id="{D5BA1DFF-80CB-48BB-B37F-4E2BCFC360C5}"/>
              </a:ext>
            </a:extLst>
          </p:cNvPr>
          <p:cNvGrpSpPr/>
          <p:nvPr/>
        </p:nvGrpSpPr>
        <p:grpSpPr>
          <a:xfrm>
            <a:off x="-12667" y="718133"/>
            <a:ext cx="6444343" cy="6146228"/>
            <a:chOff x="-12667" y="718133"/>
            <a:chExt cx="6444343" cy="6146228"/>
          </a:xfrm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F56FD6C1-6CCE-49C3-AC4A-61DC82552BCB}"/>
                </a:ext>
              </a:extLst>
            </p:cNvPr>
            <p:cNvSpPr/>
            <p:nvPr/>
          </p:nvSpPr>
          <p:spPr>
            <a:xfrm>
              <a:off x="-12667" y="4352590"/>
              <a:ext cx="6431657" cy="2511771"/>
            </a:xfrm>
            <a:custGeom>
              <a:avLst/>
              <a:gdLst>
                <a:gd name="connsiteX0" fmla="*/ 6224862 w 6431657"/>
                <a:gd name="connsiteY0" fmla="*/ 12667 h 2511771"/>
                <a:gd name="connsiteX1" fmla="*/ 12667 w 6431657"/>
                <a:gd name="connsiteY1" fmla="*/ 1593307 h 2511771"/>
                <a:gd name="connsiteX2" fmla="*/ 12667 w 6431657"/>
                <a:gd name="connsiteY2" fmla="*/ 2500336 h 2511771"/>
                <a:gd name="connsiteX3" fmla="*/ 1746804 w 6431657"/>
                <a:gd name="connsiteY3" fmla="*/ 2500336 h 2511771"/>
                <a:gd name="connsiteX4" fmla="*/ 6431638 w 6431657"/>
                <a:gd name="connsiteY4" fmla="*/ 1191170 h 2511771"/>
                <a:gd name="connsiteX5" fmla="*/ 6224862 w 6431657"/>
                <a:gd name="connsiteY5" fmla="*/ 12667 h 25117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431657" h="2511771">
                  <a:moveTo>
                    <a:pt x="6224862" y="12667"/>
                  </a:moveTo>
                  <a:cubicBezTo>
                    <a:pt x="3088953" y="398313"/>
                    <a:pt x="777616" y="1274896"/>
                    <a:pt x="12667" y="1593307"/>
                  </a:cubicBezTo>
                  <a:lnTo>
                    <a:pt x="12667" y="2500336"/>
                  </a:lnTo>
                  <a:lnTo>
                    <a:pt x="1746804" y="2500336"/>
                  </a:lnTo>
                  <a:cubicBezTo>
                    <a:pt x="2964633" y="2034770"/>
                    <a:pt x="4634073" y="1490553"/>
                    <a:pt x="6431638" y="1191170"/>
                  </a:cubicBezTo>
                  <a:cubicBezTo>
                    <a:pt x="6351719" y="725604"/>
                    <a:pt x="6316198" y="469353"/>
                    <a:pt x="6224862" y="12667"/>
                  </a:cubicBezTo>
                  <a:close/>
                </a:path>
              </a:pathLst>
            </a:custGeom>
            <a:gradFill>
              <a:gsLst>
                <a:gs pos="0">
                  <a:schemeClr val="accent5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540000" scaled="0"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4BDD5BB-895B-42CC-BF18-F102D9F03740}"/>
                </a:ext>
              </a:extLst>
            </p:cNvPr>
            <p:cNvSpPr/>
            <p:nvPr/>
          </p:nvSpPr>
          <p:spPr>
            <a:xfrm>
              <a:off x="-12667" y="718133"/>
              <a:ext cx="6444343" cy="5936914"/>
            </a:xfrm>
            <a:custGeom>
              <a:avLst/>
              <a:gdLst>
                <a:gd name="connsiteX0" fmla="*/ 12667 w 6444342"/>
                <a:gd name="connsiteY0" fmla="*/ 5930553 h 5936914"/>
                <a:gd name="connsiteX1" fmla="*/ 6443056 w 6444342"/>
                <a:gd name="connsiteY1" fmla="*/ 4796450 h 5936914"/>
                <a:gd name="connsiteX2" fmla="*/ 6443056 w 6444342"/>
                <a:gd name="connsiteY2" fmla="*/ 4785033 h 5936914"/>
                <a:gd name="connsiteX3" fmla="*/ 5605798 w 6444342"/>
                <a:gd name="connsiteY3" fmla="*/ 12667 h 5936914"/>
                <a:gd name="connsiteX4" fmla="*/ 12667 w 6444342"/>
                <a:gd name="connsiteY4" fmla="*/ 994541 h 5936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444342" h="5936914">
                  <a:moveTo>
                    <a:pt x="12667" y="5930553"/>
                  </a:moveTo>
                  <a:lnTo>
                    <a:pt x="6443056" y="4796450"/>
                  </a:lnTo>
                  <a:lnTo>
                    <a:pt x="6443056" y="4785033"/>
                  </a:lnTo>
                  <a:lnTo>
                    <a:pt x="5605798" y="12667"/>
                  </a:lnTo>
                  <a:lnTo>
                    <a:pt x="12667" y="994541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5"/>
                </a:gs>
                <a:gs pos="100000">
                  <a:schemeClr val="bg2"/>
                </a:gs>
              </a:gsLst>
              <a:lin ang="10800000" scaled="1"/>
              <a:tileRect/>
            </a:gra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B9D3DF9C-F94C-4251-879E-05A0C17C1AC4}"/>
                </a:ext>
              </a:extLst>
            </p:cNvPr>
            <p:cNvSpPr/>
            <p:nvPr/>
          </p:nvSpPr>
          <p:spPr>
            <a:xfrm>
              <a:off x="-12667" y="1036544"/>
              <a:ext cx="6114514" cy="5366057"/>
            </a:xfrm>
            <a:custGeom>
              <a:avLst/>
              <a:gdLst>
                <a:gd name="connsiteX0" fmla="*/ 5366039 w 6114514"/>
                <a:gd name="connsiteY0" fmla="*/ 12667 h 5366057"/>
                <a:gd name="connsiteX1" fmla="*/ 12667 w 6114514"/>
                <a:gd name="connsiteY1" fmla="*/ 976781 h 5366057"/>
                <a:gd name="connsiteX2" fmla="*/ 12667 w 6114514"/>
                <a:gd name="connsiteY2" fmla="*/ 1014838 h 5366057"/>
                <a:gd name="connsiteX3" fmla="*/ 5335593 w 6114514"/>
                <a:gd name="connsiteY3" fmla="*/ 57067 h 5366057"/>
                <a:gd name="connsiteX4" fmla="*/ 6062484 w 6114514"/>
                <a:gd name="connsiteY4" fmla="*/ 4231936 h 5366057"/>
                <a:gd name="connsiteX5" fmla="*/ 12667 w 6114514"/>
                <a:gd name="connsiteY5" fmla="*/ 5320370 h 5366057"/>
                <a:gd name="connsiteX6" fmla="*/ 12667 w 6114514"/>
                <a:gd name="connsiteY6" fmla="*/ 5358427 h 5366057"/>
                <a:gd name="connsiteX7" fmla="*/ 6087856 w 6114514"/>
                <a:gd name="connsiteY7" fmla="*/ 4266187 h 5366057"/>
                <a:gd name="connsiteX8" fmla="*/ 6106884 w 6114514"/>
                <a:gd name="connsiteY8" fmla="*/ 4262382 h 5366057"/>
                <a:gd name="connsiteX9" fmla="*/ 5369844 w 6114514"/>
                <a:gd name="connsiteY9" fmla="*/ 31696 h 5366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114514" h="5366057">
                  <a:moveTo>
                    <a:pt x="5366039" y="12667"/>
                  </a:moveTo>
                  <a:lnTo>
                    <a:pt x="12667" y="976781"/>
                  </a:lnTo>
                  <a:lnTo>
                    <a:pt x="12667" y="1014838"/>
                  </a:lnTo>
                  <a:lnTo>
                    <a:pt x="5335593" y="57067"/>
                  </a:lnTo>
                  <a:lnTo>
                    <a:pt x="6062484" y="4231936"/>
                  </a:lnTo>
                  <a:lnTo>
                    <a:pt x="12667" y="5320370"/>
                  </a:lnTo>
                  <a:lnTo>
                    <a:pt x="12667" y="5358427"/>
                  </a:lnTo>
                  <a:lnTo>
                    <a:pt x="6087856" y="4266187"/>
                  </a:lnTo>
                  <a:lnTo>
                    <a:pt x="6106884" y="4262382"/>
                  </a:lnTo>
                  <a:lnTo>
                    <a:pt x="5369844" y="31696"/>
                  </a:lnTo>
                  <a:close/>
                </a:path>
              </a:pathLst>
            </a:custGeom>
            <a:solidFill>
              <a:schemeClr val="bg1"/>
            </a:solidFill>
            <a:ln w="1268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30" name="Picture Placeholder 28">
            <a:extLst>
              <a:ext uri="{FF2B5EF4-FFF2-40B4-BE49-F238E27FC236}">
                <a16:creationId xmlns:a16="http://schemas.microsoft.com/office/drawing/2014/main" id="{F9A3D860-4FE0-494E-B1EC-0DC1F2574D4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600" y="1096296"/>
            <a:ext cx="6052552" cy="5259842"/>
          </a:xfrm>
          <a:custGeom>
            <a:avLst/>
            <a:gdLst>
              <a:gd name="connsiteX0" fmla="*/ 0 w 914400"/>
              <a:gd name="connsiteY0" fmla="*/ 914400 h 914400"/>
              <a:gd name="connsiteX1" fmla="*/ 228600 w 914400"/>
              <a:gd name="connsiteY1" fmla="*/ 0 h 914400"/>
              <a:gd name="connsiteX2" fmla="*/ 685800 w 914400"/>
              <a:gd name="connsiteY2" fmla="*/ 0 h 914400"/>
              <a:gd name="connsiteX3" fmla="*/ 914400 w 914400"/>
              <a:gd name="connsiteY3" fmla="*/ 914400 h 914400"/>
              <a:gd name="connsiteX4" fmla="*/ 0 w 914400"/>
              <a:gd name="connsiteY4" fmla="*/ 914400 h 914400"/>
              <a:gd name="connsiteX0" fmla="*/ 0 w 914400"/>
              <a:gd name="connsiteY0" fmla="*/ 939114 h 939114"/>
              <a:gd name="connsiteX1" fmla="*/ 228600 w 914400"/>
              <a:gd name="connsiteY1" fmla="*/ 24714 h 939114"/>
              <a:gd name="connsiteX2" fmla="*/ 681681 w 914400"/>
              <a:gd name="connsiteY2" fmla="*/ 0 h 939114"/>
              <a:gd name="connsiteX3" fmla="*/ 914400 w 914400"/>
              <a:gd name="connsiteY3" fmla="*/ 939114 h 939114"/>
              <a:gd name="connsiteX4" fmla="*/ 0 w 914400"/>
              <a:gd name="connsiteY4" fmla="*/ 939114 h 939114"/>
              <a:gd name="connsiteX0" fmla="*/ 891746 w 1806146"/>
              <a:gd name="connsiteY0" fmla="*/ 939114 h 939114"/>
              <a:gd name="connsiteX1" fmla="*/ 0 w 1806146"/>
              <a:gd name="connsiteY1" fmla="*/ 284206 h 939114"/>
              <a:gd name="connsiteX2" fmla="*/ 1573427 w 1806146"/>
              <a:gd name="connsiteY2" fmla="*/ 0 h 939114"/>
              <a:gd name="connsiteX3" fmla="*/ 1806146 w 1806146"/>
              <a:gd name="connsiteY3" fmla="*/ 939114 h 939114"/>
              <a:gd name="connsiteX4" fmla="*/ 891746 w 1806146"/>
              <a:gd name="connsiteY4" fmla="*/ 939114 h 939114"/>
              <a:gd name="connsiteX0" fmla="*/ 891746 w 1806146"/>
              <a:gd name="connsiteY0" fmla="*/ 943233 h 943233"/>
              <a:gd name="connsiteX1" fmla="*/ 0 w 1806146"/>
              <a:gd name="connsiteY1" fmla="*/ 288325 h 943233"/>
              <a:gd name="connsiteX2" fmla="*/ 1577546 w 1806146"/>
              <a:gd name="connsiteY2" fmla="*/ 0 h 943233"/>
              <a:gd name="connsiteX3" fmla="*/ 1806146 w 1806146"/>
              <a:gd name="connsiteY3" fmla="*/ 943233 h 943233"/>
              <a:gd name="connsiteX4" fmla="*/ 891746 w 1806146"/>
              <a:gd name="connsiteY4" fmla="*/ 943233 h 943233"/>
              <a:gd name="connsiteX0" fmla="*/ 891746 w 2286594"/>
              <a:gd name="connsiteY0" fmla="*/ 943233 h 4182379"/>
              <a:gd name="connsiteX1" fmla="*/ 0 w 2286594"/>
              <a:gd name="connsiteY1" fmla="*/ 288325 h 4182379"/>
              <a:gd name="connsiteX2" fmla="*/ 1577546 w 2286594"/>
              <a:gd name="connsiteY2" fmla="*/ 0 h 4182379"/>
              <a:gd name="connsiteX3" fmla="*/ 2286594 w 2286594"/>
              <a:gd name="connsiteY3" fmla="*/ 4182379 h 4182379"/>
              <a:gd name="connsiteX4" fmla="*/ 891746 w 2286594"/>
              <a:gd name="connsiteY4" fmla="*/ 943233 h 4182379"/>
              <a:gd name="connsiteX0" fmla="*/ 0 w 5997845"/>
              <a:gd name="connsiteY0" fmla="*/ 5220765 h 5220765"/>
              <a:gd name="connsiteX1" fmla="*/ 3711251 w 5997845"/>
              <a:gd name="connsiteY1" fmla="*/ 288325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0 w 5997845"/>
              <a:gd name="connsiteY0" fmla="*/ 5220765 h 5220765"/>
              <a:gd name="connsiteX1" fmla="*/ 7156 w 5997845"/>
              <a:gd name="connsiteY1" fmla="*/ 970251 h 5220765"/>
              <a:gd name="connsiteX2" fmla="*/ 5288797 w 5997845"/>
              <a:gd name="connsiteY2" fmla="*/ 0 h 5220765"/>
              <a:gd name="connsiteX3" fmla="*/ 5997845 w 5997845"/>
              <a:gd name="connsiteY3" fmla="*/ 4182379 h 5220765"/>
              <a:gd name="connsiteX4" fmla="*/ 0 w 5997845"/>
              <a:gd name="connsiteY4" fmla="*/ 5220765 h 5220765"/>
              <a:gd name="connsiteX0" fmla="*/ 20358 w 6018203"/>
              <a:gd name="connsiteY0" fmla="*/ 5220765 h 5220765"/>
              <a:gd name="connsiteX1" fmla="*/ 160 w 6018203"/>
              <a:gd name="connsiteY1" fmla="*/ 950713 h 5220765"/>
              <a:gd name="connsiteX2" fmla="*/ 5309155 w 6018203"/>
              <a:gd name="connsiteY2" fmla="*/ 0 h 5220765"/>
              <a:gd name="connsiteX3" fmla="*/ 6018203 w 6018203"/>
              <a:gd name="connsiteY3" fmla="*/ 4182379 h 5220765"/>
              <a:gd name="connsiteX4" fmla="*/ 20358 w 6018203"/>
              <a:gd name="connsiteY4" fmla="*/ 5220765 h 5220765"/>
              <a:gd name="connsiteX0" fmla="*/ 0 w 6025199"/>
              <a:gd name="connsiteY0" fmla="*/ 5252027 h 5252027"/>
              <a:gd name="connsiteX1" fmla="*/ 7156 w 6025199"/>
              <a:gd name="connsiteY1" fmla="*/ 950713 h 5252027"/>
              <a:gd name="connsiteX2" fmla="*/ 5316151 w 6025199"/>
              <a:gd name="connsiteY2" fmla="*/ 0 h 5252027"/>
              <a:gd name="connsiteX3" fmla="*/ 6025199 w 6025199"/>
              <a:gd name="connsiteY3" fmla="*/ 4182379 h 5252027"/>
              <a:gd name="connsiteX4" fmla="*/ 0 w 6025199"/>
              <a:gd name="connsiteY4" fmla="*/ 5252027 h 5252027"/>
              <a:gd name="connsiteX0" fmla="*/ 0 w 6048645"/>
              <a:gd name="connsiteY0" fmla="*/ 5252027 h 5252027"/>
              <a:gd name="connsiteX1" fmla="*/ 7156 w 6048645"/>
              <a:gd name="connsiteY1" fmla="*/ 950713 h 5252027"/>
              <a:gd name="connsiteX2" fmla="*/ 5316151 w 6048645"/>
              <a:gd name="connsiteY2" fmla="*/ 0 h 5252027"/>
              <a:gd name="connsiteX3" fmla="*/ 6048645 w 6048645"/>
              <a:gd name="connsiteY3" fmla="*/ 4162841 h 5252027"/>
              <a:gd name="connsiteX4" fmla="*/ 0 w 6048645"/>
              <a:gd name="connsiteY4" fmla="*/ 5252027 h 5252027"/>
              <a:gd name="connsiteX0" fmla="*/ 0 w 6052552"/>
              <a:gd name="connsiteY0" fmla="*/ 5252027 h 5252027"/>
              <a:gd name="connsiteX1" fmla="*/ 7156 w 6052552"/>
              <a:gd name="connsiteY1" fmla="*/ 950713 h 5252027"/>
              <a:gd name="connsiteX2" fmla="*/ 5316151 w 6052552"/>
              <a:gd name="connsiteY2" fmla="*/ 0 h 5252027"/>
              <a:gd name="connsiteX3" fmla="*/ 6052552 w 6052552"/>
              <a:gd name="connsiteY3" fmla="*/ 4158933 h 5252027"/>
              <a:gd name="connsiteX4" fmla="*/ 0 w 6052552"/>
              <a:gd name="connsiteY4" fmla="*/ 5252027 h 5252027"/>
              <a:gd name="connsiteX0" fmla="*/ 0 w 6052552"/>
              <a:gd name="connsiteY0" fmla="*/ 5259842 h 5259842"/>
              <a:gd name="connsiteX1" fmla="*/ 7156 w 6052552"/>
              <a:gd name="connsiteY1" fmla="*/ 958528 h 5259842"/>
              <a:gd name="connsiteX2" fmla="*/ 5320059 w 6052552"/>
              <a:gd name="connsiteY2" fmla="*/ 0 h 5259842"/>
              <a:gd name="connsiteX3" fmla="*/ 6052552 w 6052552"/>
              <a:gd name="connsiteY3" fmla="*/ 4166748 h 5259842"/>
              <a:gd name="connsiteX4" fmla="*/ 0 w 6052552"/>
              <a:gd name="connsiteY4" fmla="*/ 5259842 h 5259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052552" h="5259842">
                <a:moveTo>
                  <a:pt x="0" y="5259842"/>
                </a:moveTo>
                <a:cubicBezTo>
                  <a:pt x="2385" y="3843004"/>
                  <a:pt x="4771" y="2375366"/>
                  <a:pt x="7156" y="958528"/>
                </a:cubicBezTo>
                <a:lnTo>
                  <a:pt x="5320059" y="0"/>
                </a:lnTo>
                <a:lnTo>
                  <a:pt x="6052552" y="4166748"/>
                </a:lnTo>
                <a:lnTo>
                  <a:pt x="0" y="5259842"/>
                </a:lnTo>
                <a:close/>
              </a:path>
            </a:pathLst>
          </a:custGeom>
          <a:ln>
            <a:solidFill>
              <a:schemeClr val="bg1">
                <a:lumMod val="75000"/>
              </a:schemeClr>
            </a:solidFill>
          </a:ln>
        </p:spPr>
        <p:txBody>
          <a:bodyPr anchor="ctr" anchorCtr="0">
            <a:normAutofit/>
          </a:bodyPr>
          <a:lstStyle>
            <a:lvl1pPr marL="0" indent="0" algn="ctr">
              <a:buNone/>
              <a:defRPr sz="1400"/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D53A16E5-EEB1-409A-9BF4-71F08DF7BF9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 rot="720000">
            <a:off x="8526498" y="4052877"/>
            <a:ext cx="3689627" cy="642938"/>
          </a:xfrm>
        </p:spPr>
        <p:txBody>
          <a:bodyPr anchor="ctr" anchorCtr="0">
            <a:noAutofit/>
          </a:bodyPr>
          <a:lstStyle>
            <a:lvl1pPr marL="0" indent="0">
              <a:buNone/>
              <a:defRPr sz="2600" b="1">
                <a:solidFill>
                  <a:schemeClr val="bg1"/>
                </a:solidFill>
              </a:defRPr>
            </a:lvl1pPr>
            <a:lvl2pPr marL="457200" indent="0">
              <a:buNone/>
              <a:defRPr sz="2600">
                <a:solidFill>
                  <a:schemeClr val="bg1"/>
                </a:solidFill>
              </a:defRPr>
            </a:lvl2pPr>
            <a:lvl3pPr marL="914400" indent="0">
              <a:buNone/>
              <a:defRPr sz="2600">
                <a:solidFill>
                  <a:schemeClr val="bg1"/>
                </a:solidFill>
              </a:defRPr>
            </a:lvl3pPr>
            <a:lvl4pPr marL="1371600" indent="0">
              <a:buNone/>
              <a:defRPr sz="2600">
                <a:solidFill>
                  <a:schemeClr val="bg1"/>
                </a:solidFill>
              </a:defRPr>
            </a:lvl4pPr>
            <a:lvl5pPr marL="1828800" indent="0">
              <a:buNone/>
              <a:defRPr sz="2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5617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aphic 23">
            <a:extLst>
              <a:ext uri="{FF2B5EF4-FFF2-40B4-BE49-F238E27FC236}">
                <a16:creationId xmlns:a16="http://schemas.microsoft.com/office/drawing/2014/main" id="{47C3B2E9-ECBE-41AD-AEEB-38E82FC382A0}"/>
              </a:ext>
            </a:extLst>
          </p:cNvPr>
          <p:cNvGrpSpPr/>
          <p:nvPr/>
        </p:nvGrpSpPr>
        <p:grpSpPr>
          <a:xfrm>
            <a:off x="-12700" y="-12700"/>
            <a:ext cx="12212320" cy="6882130"/>
            <a:chOff x="-12700" y="-12700"/>
            <a:chExt cx="12212320" cy="688213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FD75D72D-60C9-4FC2-B3B6-BBC407A1E87C}"/>
                </a:ext>
              </a:extLst>
            </p:cNvPr>
            <p:cNvSpPr/>
            <p:nvPr/>
          </p:nvSpPr>
          <p:spPr>
            <a:xfrm>
              <a:off x="6134100" y="2558390"/>
              <a:ext cx="6057900" cy="2717800"/>
            </a:xfrm>
            <a:custGeom>
              <a:avLst/>
              <a:gdLst>
                <a:gd name="connsiteX0" fmla="*/ 12700 w 6057900"/>
                <a:gd name="connsiteY0" fmla="*/ 1852320 h 2717800"/>
                <a:gd name="connsiteX1" fmla="*/ 6055360 w 6057900"/>
                <a:gd name="connsiteY1" fmla="*/ 2705760 h 2717800"/>
                <a:gd name="connsiteX2" fmla="*/ 6055360 w 6057900"/>
                <a:gd name="connsiteY2" fmla="*/ 664870 h 2717800"/>
                <a:gd name="connsiteX3" fmla="*/ 486410 w 6057900"/>
                <a:gd name="connsiteY3" fmla="*/ 33680 h 2717800"/>
                <a:gd name="connsiteX4" fmla="*/ 12700 w 6057900"/>
                <a:gd name="connsiteY4" fmla="*/ 1852320 h 2717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6057900" h="2717800">
                  <a:moveTo>
                    <a:pt x="12700" y="1852320"/>
                  </a:moveTo>
                  <a:cubicBezTo>
                    <a:pt x="12700" y="1852320"/>
                    <a:pt x="1485900" y="1508150"/>
                    <a:pt x="6055360" y="2705760"/>
                  </a:cubicBezTo>
                  <a:lnTo>
                    <a:pt x="6055360" y="664870"/>
                  </a:lnTo>
                  <a:cubicBezTo>
                    <a:pt x="2434590" y="-165710"/>
                    <a:pt x="486410" y="33680"/>
                    <a:pt x="486410" y="33680"/>
                  </a:cubicBezTo>
                  <a:lnTo>
                    <a:pt x="12700" y="1852320"/>
                  </a:lnTo>
                  <a:close/>
                </a:path>
              </a:pathLst>
            </a:custGeom>
            <a:gradFill>
              <a:gsLst>
                <a:gs pos="0">
                  <a:schemeClr val="accent2">
                    <a:alpha val="5000"/>
                  </a:schemeClr>
                </a:gs>
                <a:gs pos="100000">
                  <a:schemeClr val="accent1">
                    <a:alpha val="40000"/>
                  </a:schemeClr>
                </a:gs>
              </a:gsLst>
              <a:lin ang="108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6DDD47AF-7D6B-4DDA-844C-9F41D60507B7}"/>
                </a:ext>
              </a:extLst>
            </p:cNvPr>
            <p:cNvSpPr/>
            <p:nvPr/>
          </p:nvSpPr>
          <p:spPr>
            <a:xfrm>
              <a:off x="5767070" y="5688330"/>
              <a:ext cx="1130300" cy="1181100"/>
            </a:xfrm>
            <a:custGeom>
              <a:avLst/>
              <a:gdLst>
                <a:gd name="connsiteX0" fmla="*/ 1127760 w 1130300"/>
                <a:gd name="connsiteY0" fmla="*/ 12700 h 1181100"/>
                <a:gd name="connsiteX1" fmla="*/ 1127760 w 1130300"/>
                <a:gd name="connsiteY1" fmla="*/ 12700 h 1181100"/>
                <a:gd name="connsiteX2" fmla="*/ 547370 w 1130300"/>
                <a:gd name="connsiteY2" fmla="*/ 491490 h 1181100"/>
                <a:gd name="connsiteX3" fmla="*/ 12700 w 1130300"/>
                <a:gd name="connsiteY3" fmla="*/ 1169670 h 1181100"/>
                <a:gd name="connsiteX4" fmla="*/ 435610 w 1130300"/>
                <a:gd name="connsiteY4" fmla="*/ 1169670 h 1181100"/>
                <a:gd name="connsiteX5" fmla="*/ 835660 w 1130300"/>
                <a:gd name="connsiteY5" fmla="*/ 670560 h 1181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130300" h="1181100">
                  <a:moveTo>
                    <a:pt x="1127760" y="12700"/>
                  </a:moveTo>
                  <a:lnTo>
                    <a:pt x="1127760" y="12700"/>
                  </a:lnTo>
                  <a:lnTo>
                    <a:pt x="547370" y="491490"/>
                  </a:lnTo>
                  <a:lnTo>
                    <a:pt x="12700" y="1169670"/>
                  </a:lnTo>
                  <a:lnTo>
                    <a:pt x="435610" y="1169670"/>
                  </a:lnTo>
                  <a:lnTo>
                    <a:pt x="835660" y="670560"/>
                  </a:lnTo>
                  <a:close/>
                </a:path>
              </a:pathLst>
            </a:custGeom>
            <a:gradFill>
              <a:gsLst>
                <a:gs pos="100000">
                  <a:schemeClr val="accent3">
                    <a:alpha val="20000"/>
                  </a:schemeClr>
                </a:gs>
                <a:gs pos="0">
                  <a:schemeClr val="accent3">
                    <a:alpha val="5000"/>
                  </a:schemeClr>
                </a:gs>
              </a:gsLst>
              <a:lin ang="7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B869A0C-2A0A-4F44-91DF-7D2812AC06CB}"/>
                </a:ext>
              </a:extLst>
            </p:cNvPr>
            <p:cNvSpPr/>
            <p:nvPr/>
          </p:nvSpPr>
          <p:spPr>
            <a:xfrm>
              <a:off x="-12700" y="492760"/>
              <a:ext cx="2692400" cy="762000"/>
            </a:xfrm>
            <a:custGeom>
              <a:avLst/>
              <a:gdLst>
                <a:gd name="connsiteX0" fmla="*/ 12700 w 2692400"/>
                <a:gd name="connsiteY0" fmla="*/ 429260 h 762000"/>
                <a:gd name="connsiteX1" fmla="*/ 12700 w 2692400"/>
                <a:gd name="connsiteY1" fmla="*/ 759460 h 762000"/>
                <a:gd name="connsiteX2" fmla="*/ 2044700 w 2692400"/>
                <a:gd name="connsiteY2" fmla="*/ 334010 h 762000"/>
                <a:gd name="connsiteX3" fmla="*/ 2689860 w 2692400"/>
                <a:gd name="connsiteY3" fmla="*/ 12700 h 762000"/>
                <a:gd name="connsiteX4" fmla="*/ 2689860 w 2692400"/>
                <a:gd name="connsiteY4" fmla="*/ 12700 h 762000"/>
                <a:gd name="connsiteX5" fmla="*/ 1936750 w 2692400"/>
                <a:gd name="connsiteY5" fmla="*/ 12700 h 762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692400" h="762000">
                  <a:moveTo>
                    <a:pt x="12700" y="429260"/>
                  </a:moveTo>
                  <a:lnTo>
                    <a:pt x="12700" y="759460"/>
                  </a:lnTo>
                  <a:lnTo>
                    <a:pt x="2044700" y="334010"/>
                  </a:lnTo>
                  <a:lnTo>
                    <a:pt x="2689860" y="12700"/>
                  </a:lnTo>
                  <a:lnTo>
                    <a:pt x="2689860" y="12700"/>
                  </a:lnTo>
                  <a:lnTo>
                    <a:pt x="1936750" y="12700"/>
                  </a:lnTo>
                  <a:close/>
                </a:path>
              </a:pathLst>
            </a:custGeom>
            <a:gradFill>
              <a:gsLst>
                <a:gs pos="100000">
                  <a:schemeClr val="tx2">
                    <a:alpha val="2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8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863DDEEC-D329-48E8-AB64-F011639C386A}"/>
                </a:ext>
              </a:extLst>
            </p:cNvPr>
            <p:cNvSpPr/>
            <p:nvPr/>
          </p:nvSpPr>
          <p:spPr>
            <a:xfrm>
              <a:off x="7642860" y="-12700"/>
              <a:ext cx="1282700" cy="1231900"/>
            </a:xfrm>
            <a:custGeom>
              <a:avLst/>
              <a:gdLst>
                <a:gd name="connsiteX0" fmla="*/ 12700 w 1282700"/>
                <a:gd name="connsiteY0" fmla="*/ 1226820 h 1231900"/>
                <a:gd name="connsiteX1" fmla="*/ 613410 w 1282700"/>
                <a:gd name="connsiteY1" fmla="*/ 773430 h 1231900"/>
                <a:gd name="connsiteX2" fmla="*/ 1270000 w 1282700"/>
                <a:gd name="connsiteY2" fmla="*/ 12700 h 1231900"/>
                <a:gd name="connsiteX3" fmla="*/ 831850 w 1282700"/>
                <a:gd name="connsiteY3" fmla="*/ 12700 h 1231900"/>
                <a:gd name="connsiteX4" fmla="*/ 334010 w 1282700"/>
                <a:gd name="connsiteY4" fmla="*/ 581660 h 1231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82700" h="1231900">
                  <a:moveTo>
                    <a:pt x="12700" y="1226820"/>
                  </a:moveTo>
                  <a:lnTo>
                    <a:pt x="613410" y="773430"/>
                  </a:lnTo>
                  <a:lnTo>
                    <a:pt x="1270000" y="12700"/>
                  </a:lnTo>
                  <a:lnTo>
                    <a:pt x="831850" y="12700"/>
                  </a:lnTo>
                  <a:lnTo>
                    <a:pt x="334010" y="581660"/>
                  </a:lnTo>
                  <a:close/>
                </a:path>
              </a:pathLst>
            </a:custGeom>
            <a:gradFill>
              <a:gsLst>
                <a:gs pos="100000">
                  <a:schemeClr val="bg2">
                    <a:alpha val="20000"/>
                  </a:schemeClr>
                </a:gs>
                <a:gs pos="0">
                  <a:schemeClr val="bg2">
                    <a:alpha val="5000"/>
                  </a:schemeClr>
                </a:gs>
              </a:gsLst>
              <a:lin ang="312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B7B80AAE-AECF-4ED8-AF96-F4934E33F6FD}"/>
                </a:ext>
              </a:extLst>
            </p:cNvPr>
            <p:cNvSpPr/>
            <p:nvPr/>
          </p:nvSpPr>
          <p:spPr>
            <a:xfrm>
              <a:off x="8820150" y="-12700"/>
              <a:ext cx="2349500" cy="1943100"/>
            </a:xfrm>
            <a:custGeom>
              <a:avLst/>
              <a:gdLst>
                <a:gd name="connsiteX0" fmla="*/ 12700 w 2349500"/>
                <a:gd name="connsiteY0" fmla="*/ 1560830 h 1943100"/>
                <a:gd name="connsiteX1" fmla="*/ 1536700 w 2349500"/>
                <a:gd name="connsiteY1" fmla="*/ 1941830 h 1943100"/>
                <a:gd name="connsiteX2" fmla="*/ 2346960 w 2349500"/>
                <a:gd name="connsiteY2" fmla="*/ 68580 h 1943100"/>
                <a:gd name="connsiteX3" fmla="*/ 1965960 w 2349500"/>
                <a:gd name="connsiteY3" fmla="*/ 12700 h 1943100"/>
                <a:gd name="connsiteX4" fmla="*/ 939800 w 2349500"/>
                <a:gd name="connsiteY4" fmla="*/ 12700 h 1943100"/>
                <a:gd name="connsiteX5" fmla="*/ 12700 w 2349500"/>
                <a:gd name="connsiteY5" fmla="*/ 1560830 h 19431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49500" h="1943100">
                  <a:moveTo>
                    <a:pt x="12700" y="1560830"/>
                  </a:moveTo>
                  <a:cubicBezTo>
                    <a:pt x="12700" y="1560830"/>
                    <a:pt x="1094740" y="1871980"/>
                    <a:pt x="1536700" y="1941830"/>
                  </a:cubicBezTo>
                  <a:cubicBezTo>
                    <a:pt x="2020570" y="1625600"/>
                    <a:pt x="2346960" y="68580"/>
                    <a:pt x="2346960" y="68580"/>
                  </a:cubicBezTo>
                  <a:cubicBezTo>
                    <a:pt x="2346960" y="68580"/>
                    <a:pt x="2222500" y="40640"/>
                    <a:pt x="1965960" y="12700"/>
                  </a:cubicBezTo>
                  <a:lnTo>
                    <a:pt x="939800" y="12700"/>
                  </a:lnTo>
                  <a:cubicBezTo>
                    <a:pt x="664210" y="1154430"/>
                    <a:pt x="12700" y="1560830"/>
                    <a:pt x="12700" y="1560830"/>
                  </a:cubicBezTo>
                  <a:close/>
                </a:path>
              </a:pathLst>
            </a:custGeom>
            <a:gradFill>
              <a:gsLst>
                <a:gs pos="0">
                  <a:schemeClr val="accent3">
                    <a:alpha val="40000"/>
                  </a:schemeClr>
                </a:gs>
                <a:gs pos="100000">
                  <a:schemeClr val="accent3">
                    <a:alpha val="5000"/>
                  </a:schemeClr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DC335455-9900-4BAE-AB3E-1CA284A4BA15}"/>
                </a:ext>
              </a:extLst>
            </p:cNvPr>
            <p:cNvSpPr/>
            <p:nvPr/>
          </p:nvSpPr>
          <p:spPr>
            <a:xfrm>
              <a:off x="7265670" y="5240886"/>
              <a:ext cx="4927600" cy="1193800"/>
            </a:xfrm>
            <a:custGeom>
              <a:avLst/>
              <a:gdLst>
                <a:gd name="connsiteX0" fmla="*/ 204470 w 4927600"/>
                <a:gd name="connsiteY0" fmla="*/ 13105 h 1193800"/>
                <a:gd name="connsiteX1" fmla="*/ 12700 w 4927600"/>
                <a:gd name="connsiteY1" fmla="*/ 786535 h 1193800"/>
                <a:gd name="connsiteX2" fmla="*/ 4923790 w 4927600"/>
                <a:gd name="connsiteY2" fmla="*/ 1181505 h 1193800"/>
                <a:gd name="connsiteX3" fmla="*/ 4923790 w 4927600"/>
                <a:gd name="connsiteY3" fmla="*/ 366164 h 1193800"/>
                <a:gd name="connsiteX4" fmla="*/ 204470 w 4927600"/>
                <a:gd name="connsiteY4" fmla="*/ 13105 h 1193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927600" h="1193800">
                  <a:moveTo>
                    <a:pt x="204470" y="13105"/>
                  </a:moveTo>
                  <a:lnTo>
                    <a:pt x="12700" y="786535"/>
                  </a:lnTo>
                  <a:cubicBezTo>
                    <a:pt x="12700" y="786535"/>
                    <a:pt x="2622550" y="715414"/>
                    <a:pt x="4923790" y="1181505"/>
                  </a:cubicBezTo>
                  <a:lnTo>
                    <a:pt x="4923790" y="366164"/>
                  </a:lnTo>
                  <a:cubicBezTo>
                    <a:pt x="2410461" y="-13565"/>
                    <a:pt x="204470" y="13105"/>
                    <a:pt x="204470" y="13105"/>
                  </a:cubicBezTo>
                  <a:close/>
                </a:path>
              </a:pathLst>
            </a:custGeom>
            <a:gradFill>
              <a:gsLst>
                <a:gs pos="100000">
                  <a:schemeClr val="tx2">
                    <a:alpha val="40000"/>
                  </a:schemeClr>
                </a:gs>
                <a:gs pos="0">
                  <a:schemeClr val="tx2">
                    <a:alpha val="5000"/>
                  </a:schemeClr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997994A-3EFC-4653-B5D9-345ADEF9A1E8}"/>
                </a:ext>
              </a:extLst>
            </p:cNvPr>
            <p:cNvSpPr/>
            <p:nvPr/>
          </p:nvSpPr>
          <p:spPr>
            <a:xfrm>
              <a:off x="0" y="4398010"/>
              <a:ext cx="6605059" cy="2459990"/>
            </a:xfrm>
            <a:custGeom>
              <a:avLst/>
              <a:gdLst>
                <a:gd name="connsiteX0" fmla="*/ 6399530 w 6616700"/>
                <a:gd name="connsiteY0" fmla="*/ 12700 h 2476500"/>
                <a:gd name="connsiteX1" fmla="*/ 12700 w 6616700"/>
                <a:gd name="connsiteY1" fmla="*/ 1666240 h 2476500"/>
                <a:gd name="connsiteX2" fmla="*/ 12700 w 6616700"/>
                <a:gd name="connsiteY2" fmla="*/ 2472690 h 2476500"/>
                <a:gd name="connsiteX3" fmla="*/ 1996440 w 6616700"/>
                <a:gd name="connsiteY3" fmla="*/ 2472690 h 2476500"/>
                <a:gd name="connsiteX4" fmla="*/ 6606540 w 6616700"/>
                <a:gd name="connsiteY4" fmla="*/ 1192530 h 2476500"/>
                <a:gd name="connsiteX5" fmla="*/ 6399530 w 6616700"/>
                <a:gd name="connsiteY5" fmla="*/ 12700 h 247650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57391 h 2459990"/>
                <a:gd name="connsiteX5" fmla="*/ 6386830 w 6605059"/>
                <a:gd name="connsiteY5" fmla="*/ 0 h 2459990"/>
                <a:gd name="connsiteX0" fmla="*/ 6386830 w 6605059"/>
                <a:gd name="connsiteY0" fmla="*/ 0 h 2459990"/>
                <a:gd name="connsiteX1" fmla="*/ 0 w 6605059"/>
                <a:gd name="connsiteY1" fmla="*/ 1653540 h 2459990"/>
                <a:gd name="connsiteX2" fmla="*/ 0 w 6605059"/>
                <a:gd name="connsiteY2" fmla="*/ 2459990 h 2459990"/>
                <a:gd name="connsiteX3" fmla="*/ 1983740 w 6605059"/>
                <a:gd name="connsiteY3" fmla="*/ 2459990 h 2459990"/>
                <a:gd name="connsiteX4" fmla="*/ 6605059 w 6605059"/>
                <a:gd name="connsiteY4" fmla="*/ 1148976 h 2459990"/>
                <a:gd name="connsiteX5" fmla="*/ 6386830 w 6605059"/>
                <a:gd name="connsiteY5" fmla="*/ 0 h 24599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605059" h="2459990">
                  <a:moveTo>
                    <a:pt x="6386830" y="0"/>
                  </a:moveTo>
                  <a:cubicBezTo>
                    <a:pt x="2965450" y="420370"/>
                    <a:pt x="524510" y="1424940"/>
                    <a:pt x="0" y="1653540"/>
                  </a:cubicBezTo>
                  <a:lnTo>
                    <a:pt x="0" y="2459990"/>
                  </a:lnTo>
                  <a:lnTo>
                    <a:pt x="1983740" y="2459990"/>
                  </a:lnTo>
                  <a:cubicBezTo>
                    <a:pt x="3195320" y="2000250"/>
                    <a:pt x="4846109" y="1442346"/>
                    <a:pt x="6605059" y="1148976"/>
                  </a:cubicBezTo>
                  <a:cubicBezTo>
                    <a:pt x="6526319" y="682886"/>
                    <a:pt x="6478270" y="457200"/>
                    <a:pt x="6386830" y="0"/>
                  </a:cubicBezTo>
                  <a:close/>
                </a:path>
              </a:pathLst>
            </a:custGeom>
            <a:gradFill>
              <a:gsLst>
                <a:gs pos="100000">
                  <a:schemeClr val="bg2">
                    <a:alpha val="40000"/>
                  </a:schemeClr>
                </a:gs>
                <a:gs pos="0">
                  <a:schemeClr val="accent5">
                    <a:alpha val="5000"/>
                  </a:schemeClr>
                </a:gs>
              </a:gsLst>
              <a:lin ang="5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F2CC930F-B5EF-486A-A896-75D6B8DDAD09}"/>
                </a:ext>
              </a:extLst>
            </p:cNvPr>
            <p:cNvSpPr/>
            <p:nvPr/>
          </p:nvSpPr>
          <p:spPr>
            <a:xfrm>
              <a:off x="-12700" y="741680"/>
              <a:ext cx="6629400" cy="5981700"/>
            </a:xfrm>
            <a:custGeom>
              <a:avLst/>
              <a:gdLst>
                <a:gd name="connsiteX0" fmla="*/ 5783580 w 6629400"/>
                <a:gd name="connsiteY0" fmla="*/ 12700 h 5981700"/>
                <a:gd name="connsiteX1" fmla="*/ 12700 w 6629400"/>
                <a:gd name="connsiteY1" fmla="*/ 1029970 h 5981700"/>
                <a:gd name="connsiteX2" fmla="*/ 12700 w 6629400"/>
                <a:gd name="connsiteY2" fmla="*/ 5971540 h 5981700"/>
                <a:gd name="connsiteX3" fmla="*/ 6620510 w 6629400"/>
                <a:gd name="connsiteY3" fmla="*/ 4806950 h 5981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629400" h="5981700">
                  <a:moveTo>
                    <a:pt x="5783580" y="12700"/>
                  </a:moveTo>
                  <a:lnTo>
                    <a:pt x="12700" y="1029970"/>
                  </a:lnTo>
                  <a:lnTo>
                    <a:pt x="12700" y="5971540"/>
                  </a:lnTo>
                  <a:lnTo>
                    <a:pt x="6620510" y="480695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2"/>
                </a:gs>
                <a:gs pos="100000">
                  <a:schemeClr val="accent5"/>
                </a:gs>
              </a:gsLst>
              <a:lin ang="2700000" scaled="0"/>
              <a:tileRect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791B94BC-A2EC-4D50-B423-764E53B13BE7}"/>
                </a:ext>
              </a:extLst>
            </p:cNvPr>
            <p:cNvSpPr/>
            <p:nvPr/>
          </p:nvSpPr>
          <p:spPr>
            <a:xfrm>
              <a:off x="7533640" y="-12700"/>
              <a:ext cx="1676400" cy="1549400"/>
            </a:xfrm>
            <a:custGeom>
              <a:avLst/>
              <a:gdLst>
                <a:gd name="connsiteX0" fmla="*/ 1123950 w 1676400"/>
                <a:gd name="connsiteY0" fmla="*/ 12700 h 1549400"/>
                <a:gd name="connsiteX1" fmla="*/ 12700 w 1676400"/>
                <a:gd name="connsiteY1" fmla="*/ 1268730 h 1549400"/>
                <a:gd name="connsiteX2" fmla="*/ 320040 w 1676400"/>
                <a:gd name="connsiteY2" fmla="*/ 1541780 h 1549400"/>
                <a:gd name="connsiteX3" fmla="*/ 1672590 w 1676400"/>
                <a:gd name="connsiteY3" fmla="*/ 12700 h 1549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76400" h="1549400">
                  <a:moveTo>
                    <a:pt x="1123950" y="12700"/>
                  </a:moveTo>
                  <a:lnTo>
                    <a:pt x="12700" y="1268730"/>
                  </a:lnTo>
                  <a:lnTo>
                    <a:pt x="320040" y="1541780"/>
                  </a:lnTo>
                  <a:lnTo>
                    <a:pt x="1672590" y="12700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8684" t="-98206" r="-65455" b="7644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5D578B85-2A30-4840-8B68-DDDE2A2DF6B6}"/>
                </a:ext>
              </a:extLst>
            </p:cNvPr>
            <p:cNvSpPr/>
            <p:nvPr/>
          </p:nvSpPr>
          <p:spPr>
            <a:xfrm>
              <a:off x="-12700" y="431800"/>
              <a:ext cx="2921000" cy="1041400"/>
            </a:xfrm>
            <a:custGeom>
              <a:avLst/>
              <a:gdLst>
                <a:gd name="connsiteX0" fmla="*/ 12700 w 2921000"/>
                <a:gd name="connsiteY0" fmla="*/ 1031240 h 1041400"/>
                <a:gd name="connsiteX1" fmla="*/ 2912110 w 2921000"/>
                <a:gd name="connsiteY1" fmla="*/ 415290 h 1041400"/>
                <a:gd name="connsiteX2" fmla="*/ 2827020 w 2921000"/>
                <a:gd name="connsiteY2" fmla="*/ 12700 h 1041400"/>
                <a:gd name="connsiteX3" fmla="*/ 12700 w 2921000"/>
                <a:gd name="connsiteY3" fmla="*/ 610870 h 1041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21000" h="1041400">
                  <a:moveTo>
                    <a:pt x="12700" y="1031240"/>
                  </a:moveTo>
                  <a:lnTo>
                    <a:pt x="2912110" y="415290"/>
                  </a:lnTo>
                  <a:lnTo>
                    <a:pt x="2827020" y="12700"/>
                  </a:lnTo>
                  <a:lnTo>
                    <a:pt x="12700" y="610870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-32063" t="15838" r="1073" b="-15838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9E87D68E-7B06-4D4A-BAE3-650770DBFBE6}"/>
                </a:ext>
              </a:extLst>
            </p:cNvPr>
            <p:cNvSpPr/>
            <p:nvPr/>
          </p:nvSpPr>
          <p:spPr>
            <a:xfrm>
              <a:off x="5916930" y="5568950"/>
              <a:ext cx="1358900" cy="1295400"/>
            </a:xfrm>
            <a:custGeom>
              <a:avLst/>
              <a:gdLst>
                <a:gd name="connsiteX0" fmla="*/ 12700 w 1358900"/>
                <a:gd name="connsiteY0" fmla="*/ 1289050 h 1295400"/>
                <a:gd name="connsiteX1" fmla="*/ 538480 w 1358900"/>
                <a:gd name="connsiteY1" fmla="*/ 1289050 h 1295400"/>
                <a:gd name="connsiteX2" fmla="*/ 1350010 w 1358900"/>
                <a:gd name="connsiteY2" fmla="*/ 269240 h 1295400"/>
                <a:gd name="connsiteX3" fmla="*/ 1028700 w 1358900"/>
                <a:gd name="connsiteY3" fmla="*/ 127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58900" h="1295400">
                  <a:moveTo>
                    <a:pt x="12700" y="1289050"/>
                  </a:moveTo>
                  <a:lnTo>
                    <a:pt x="538480" y="1289050"/>
                  </a:lnTo>
                  <a:lnTo>
                    <a:pt x="1350010" y="269240"/>
                  </a:lnTo>
                  <a:lnTo>
                    <a:pt x="1028700" y="12700"/>
                  </a:lnTo>
                  <a:close/>
                </a:path>
              </a:pathLst>
            </a:custGeom>
            <a:blipFill>
              <a:blip r:embed="rId4"/>
              <a:srcRect/>
              <a:stretch>
                <a:fillRect l="-121206" t="11183" r="13010" b="-182361"/>
              </a:stretch>
            </a:blip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70744E0D-4320-4203-ABA0-DC9D0B329E16}"/>
                </a:ext>
              </a:extLst>
            </p:cNvPr>
            <p:cNvSpPr/>
            <p:nvPr/>
          </p:nvSpPr>
          <p:spPr>
            <a:xfrm>
              <a:off x="7754620" y="4657090"/>
              <a:ext cx="4445000" cy="1765300"/>
            </a:xfrm>
            <a:custGeom>
              <a:avLst/>
              <a:gdLst>
                <a:gd name="connsiteX0" fmla="*/ 187961 w 4445000"/>
                <a:gd name="connsiteY0" fmla="*/ 12700 h 1765300"/>
                <a:gd name="connsiteX1" fmla="*/ 12700 w 4445000"/>
                <a:gd name="connsiteY1" fmla="*/ 859790 h 1765300"/>
                <a:gd name="connsiteX2" fmla="*/ 4434840 w 4445000"/>
                <a:gd name="connsiteY2" fmla="*/ 1753870 h 1765300"/>
                <a:gd name="connsiteX3" fmla="*/ 4434840 w 4445000"/>
                <a:gd name="connsiteY3" fmla="*/ 871220 h 176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445000" h="1765300">
                  <a:moveTo>
                    <a:pt x="187961" y="12700"/>
                  </a:moveTo>
                  <a:lnTo>
                    <a:pt x="12700" y="859790"/>
                  </a:lnTo>
                  <a:lnTo>
                    <a:pt x="4434840" y="1753870"/>
                  </a:lnTo>
                  <a:lnTo>
                    <a:pt x="4434840" y="871220"/>
                  </a:lnTo>
                  <a:close/>
                </a:path>
              </a:pathLst>
            </a:custGeom>
            <a:gradFill>
              <a:gsLst>
                <a:gs pos="100000">
                  <a:schemeClr val="tx1"/>
                </a:gs>
                <a:gs pos="0">
                  <a:schemeClr val="tx2"/>
                </a:gs>
              </a:gsLst>
              <a:lin ang="90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88CFBA9-D870-41CC-A059-97970304A115}"/>
                </a:ext>
              </a:extLst>
            </p:cNvPr>
            <p:cNvSpPr/>
            <p:nvPr/>
          </p:nvSpPr>
          <p:spPr>
            <a:xfrm>
              <a:off x="6718300" y="1951990"/>
              <a:ext cx="5473700" cy="3289300"/>
            </a:xfrm>
            <a:custGeom>
              <a:avLst/>
              <a:gdLst>
                <a:gd name="connsiteX0" fmla="*/ 5471160 w 5473700"/>
                <a:gd name="connsiteY0" fmla="*/ 1239520 h 3289300"/>
                <a:gd name="connsiteX1" fmla="*/ 513080 w 5473700"/>
                <a:gd name="connsiteY1" fmla="*/ 12700 h 3289300"/>
                <a:gd name="connsiteX2" fmla="*/ 12700 w 5473700"/>
                <a:gd name="connsiteY2" fmla="*/ 1934210 h 3289300"/>
                <a:gd name="connsiteX3" fmla="*/ 5471160 w 5473700"/>
                <a:gd name="connsiteY3" fmla="*/ 3285490 h 3289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473700" h="3289300">
                  <a:moveTo>
                    <a:pt x="5471160" y="1239520"/>
                  </a:moveTo>
                  <a:lnTo>
                    <a:pt x="513080" y="12700"/>
                  </a:lnTo>
                  <a:lnTo>
                    <a:pt x="12700" y="1934210"/>
                  </a:lnTo>
                  <a:lnTo>
                    <a:pt x="5471160" y="3285490"/>
                  </a:lnTo>
                  <a:close/>
                </a:path>
              </a:pathLst>
            </a:custGeom>
            <a:gradFill>
              <a:gsLst>
                <a:gs pos="100000">
                  <a:schemeClr val="accent2"/>
                </a:gs>
                <a:gs pos="0">
                  <a:schemeClr val="accent1"/>
                </a:gs>
              </a:gsLst>
              <a:lin ang="104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6A242F88-3014-41DD-BA5C-BEE53C5FBC5C}"/>
                </a:ext>
              </a:extLst>
            </p:cNvPr>
            <p:cNvSpPr/>
            <p:nvPr/>
          </p:nvSpPr>
          <p:spPr>
            <a:xfrm>
              <a:off x="-12700" y="1065530"/>
              <a:ext cx="6286500" cy="5397500"/>
            </a:xfrm>
            <a:custGeom>
              <a:avLst/>
              <a:gdLst>
                <a:gd name="connsiteX0" fmla="*/ 12700 w 6286500"/>
                <a:gd name="connsiteY0" fmla="*/ 1008380 h 5397500"/>
                <a:gd name="connsiteX1" fmla="*/ 12700 w 6286500"/>
                <a:gd name="connsiteY1" fmla="*/ 1046480 h 5397500"/>
                <a:gd name="connsiteX2" fmla="*/ 5509260 w 6286500"/>
                <a:gd name="connsiteY2" fmla="*/ 57150 h 5397500"/>
                <a:gd name="connsiteX3" fmla="*/ 6238240 w 6286500"/>
                <a:gd name="connsiteY3" fmla="*/ 4236720 h 5397500"/>
                <a:gd name="connsiteX4" fmla="*/ 12700 w 6286500"/>
                <a:gd name="connsiteY4" fmla="*/ 5356860 h 5397500"/>
                <a:gd name="connsiteX5" fmla="*/ 12700 w 6286500"/>
                <a:gd name="connsiteY5" fmla="*/ 5394960 h 5397500"/>
                <a:gd name="connsiteX6" fmla="*/ 6263640 w 6286500"/>
                <a:gd name="connsiteY6" fmla="*/ 4271010 h 5397500"/>
                <a:gd name="connsiteX7" fmla="*/ 6282690 w 6286500"/>
                <a:gd name="connsiteY7" fmla="*/ 4267200 h 5397500"/>
                <a:gd name="connsiteX8" fmla="*/ 5541010 w 6286500"/>
                <a:gd name="connsiteY8" fmla="*/ 12700 h 5397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286500" h="5397500">
                  <a:moveTo>
                    <a:pt x="12700" y="1008380"/>
                  </a:moveTo>
                  <a:lnTo>
                    <a:pt x="12700" y="1046480"/>
                  </a:lnTo>
                  <a:lnTo>
                    <a:pt x="5509260" y="57150"/>
                  </a:lnTo>
                  <a:lnTo>
                    <a:pt x="6238240" y="4236720"/>
                  </a:lnTo>
                  <a:lnTo>
                    <a:pt x="12700" y="5356860"/>
                  </a:lnTo>
                  <a:lnTo>
                    <a:pt x="12700" y="5394960"/>
                  </a:lnTo>
                  <a:lnTo>
                    <a:pt x="6263640" y="4271010"/>
                  </a:lnTo>
                  <a:lnTo>
                    <a:pt x="6282690" y="4267200"/>
                  </a:lnTo>
                  <a:lnTo>
                    <a:pt x="5541010" y="12700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0253D3E1-4DA1-48D6-AC1F-7C97914E3B63}"/>
                </a:ext>
              </a:extLst>
            </p:cNvPr>
            <p:cNvSpPr/>
            <p:nvPr/>
          </p:nvSpPr>
          <p:spPr>
            <a:xfrm>
              <a:off x="9467850" y="-12700"/>
              <a:ext cx="1727200" cy="1714500"/>
            </a:xfrm>
            <a:custGeom>
              <a:avLst/>
              <a:gdLst>
                <a:gd name="connsiteX0" fmla="*/ 1355090 w 1727200"/>
                <a:gd name="connsiteY0" fmla="*/ 1706880 h 1714500"/>
                <a:gd name="connsiteX1" fmla="*/ 1719580 w 1727200"/>
                <a:gd name="connsiteY1" fmla="*/ 12700 h 1714500"/>
                <a:gd name="connsiteX2" fmla="*/ 314960 w 1727200"/>
                <a:gd name="connsiteY2" fmla="*/ 12700 h 1714500"/>
                <a:gd name="connsiteX3" fmla="*/ 12700 w 1727200"/>
                <a:gd name="connsiteY3" fmla="*/ 1413510 h 1714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27200" h="1714500">
                  <a:moveTo>
                    <a:pt x="1355090" y="1706880"/>
                  </a:moveTo>
                  <a:lnTo>
                    <a:pt x="1719580" y="12700"/>
                  </a:lnTo>
                  <a:lnTo>
                    <a:pt x="314960" y="12700"/>
                  </a:lnTo>
                  <a:lnTo>
                    <a:pt x="12700" y="1413510"/>
                  </a:lnTo>
                  <a:close/>
                </a:path>
              </a:pathLst>
            </a:custGeom>
            <a:gradFill>
              <a:gsLst>
                <a:gs pos="100000">
                  <a:schemeClr val="accent3"/>
                </a:gs>
                <a:gs pos="0">
                  <a:schemeClr val="accent6"/>
                </a:gs>
              </a:gsLst>
              <a:lin ang="5940000" scaled="0"/>
            </a:gra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B92DD61-4420-4806-AA96-2BCD8FCA8CA4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 rot="21020577">
            <a:off x="630442" y="2818995"/>
            <a:ext cx="4851352" cy="1827069"/>
          </a:xfrm>
        </p:spPr>
        <p:txBody>
          <a:bodyPr anchor="ctr" anchorCtr="0">
            <a:normAutofit/>
          </a:bodyPr>
          <a:lstStyle>
            <a:lvl1pPr algn="l">
              <a:defRPr sz="5500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Presentation</a:t>
            </a:r>
            <a:br>
              <a:rPr lang="en-US" noProof="0"/>
            </a:br>
            <a:r>
              <a:rPr lang="en-US" noProof="0"/>
              <a:t>Title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EDE58A0-A534-4BA6-A842-9291BD21B3B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 rot="853085">
            <a:off x="7075878" y="2826510"/>
            <a:ext cx="4975641" cy="1655762"/>
          </a:xfrm>
        </p:spPr>
        <p:txBody>
          <a:bodyPr anchor="ctr">
            <a:normAutofit/>
          </a:bodyPr>
          <a:lstStyle>
            <a:lvl1pPr marL="0" indent="0" algn="l">
              <a:buFont typeface="Arial" panose="020B0604020202020204" pitchFamily="34" charset="0"/>
              <a:buNone/>
              <a:defRPr sz="32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noProof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65570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9">
            <a:extLst>
              <a:ext uri="{FF2B5EF4-FFF2-40B4-BE49-F238E27FC236}">
                <a16:creationId xmlns:a16="http://schemas.microsoft.com/office/drawing/2014/main" id="{DBE053F1-F4AB-44C9-AD59-A25E78B48A3F}"/>
              </a:ext>
            </a:extLst>
          </p:cNvPr>
          <p:cNvGrpSpPr/>
          <p:nvPr/>
        </p:nvGrpSpPr>
        <p:grpSpPr>
          <a:xfrm>
            <a:off x="1980240" y="520107"/>
            <a:ext cx="10219389" cy="6350602"/>
            <a:chOff x="1980240" y="520107"/>
            <a:chExt cx="10219389" cy="635060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FACD9D55-0502-4018-AF6A-4F0A0F0E07E9}"/>
                </a:ext>
              </a:extLst>
            </p:cNvPr>
            <p:cNvSpPr/>
            <p:nvPr/>
          </p:nvSpPr>
          <p:spPr>
            <a:xfrm>
              <a:off x="1980240" y="2877450"/>
              <a:ext cx="3086393" cy="3988178"/>
            </a:xfrm>
            <a:custGeom>
              <a:avLst/>
              <a:gdLst>
                <a:gd name="connsiteX0" fmla="*/ 12693 w 3086392"/>
                <a:gd name="connsiteY0" fmla="*/ 614730 h 3988178"/>
                <a:gd name="connsiteX1" fmla="*/ 1910253 w 3086392"/>
                <a:gd name="connsiteY1" fmla="*/ 3983090 h 3988178"/>
                <a:gd name="connsiteX2" fmla="*/ 3082574 w 3086392"/>
                <a:gd name="connsiteY2" fmla="*/ 3983090 h 3988178"/>
                <a:gd name="connsiteX3" fmla="*/ 2258266 w 3086392"/>
                <a:gd name="connsiteY3" fmla="*/ 12693 h 3988178"/>
                <a:gd name="connsiteX4" fmla="*/ 12693 w 3086392"/>
                <a:gd name="connsiteY4" fmla="*/ 614730 h 39881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086392" h="3988178">
                  <a:moveTo>
                    <a:pt x="12693" y="614730"/>
                  </a:moveTo>
                  <a:cubicBezTo>
                    <a:pt x="12693" y="614730"/>
                    <a:pt x="1595263" y="2043616"/>
                    <a:pt x="1910253" y="3983090"/>
                  </a:cubicBezTo>
                  <a:lnTo>
                    <a:pt x="3082574" y="3983090"/>
                  </a:lnTo>
                  <a:lnTo>
                    <a:pt x="2258266" y="12693"/>
                  </a:lnTo>
                  <a:lnTo>
                    <a:pt x="12693" y="614730"/>
                  </a:lnTo>
                  <a:close/>
                </a:path>
              </a:pathLst>
            </a:custGeom>
            <a:gradFill>
              <a:gsLst>
                <a:gs pos="3000">
                  <a:schemeClr val="bg1"/>
                </a:gs>
                <a:gs pos="100000">
                  <a:schemeClr val="accent5">
                    <a:alpha val="50000"/>
                  </a:schemeClr>
                </a:gs>
              </a:gsLst>
              <a:lin ang="4278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F529C4B-24D5-4FF8-BD78-3A27C68248CA}"/>
                </a:ext>
              </a:extLst>
            </p:cNvPr>
            <p:cNvSpPr/>
            <p:nvPr/>
          </p:nvSpPr>
          <p:spPr>
            <a:xfrm>
              <a:off x="2962043" y="520107"/>
              <a:ext cx="9233775" cy="6350602"/>
            </a:xfrm>
            <a:custGeom>
              <a:avLst/>
              <a:gdLst>
                <a:gd name="connsiteX0" fmla="*/ 9229957 w 9233775"/>
                <a:gd name="connsiteY0" fmla="*/ 12693 h 6350602"/>
                <a:gd name="connsiteX1" fmla="*/ 12693 w 9233775"/>
                <a:gd name="connsiteY1" fmla="*/ 2225243 h 6350602"/>
                <a:gd name="connsiteX2" fmla="*/ 999577 w 9233775"/>
                <a:gd name="connsiteY2" fmla="*/ 6340434 h 6350602"/>
                <a:gd name="connsiteX3" fmla="*/ 9229957 w 9233775"/>
                <a:gd name="connsiteY3" fmla="*/ 6340434 h 63506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233775" h="6350602">
                  <a:moveTo>
                    <a:pt x="9229957" y="12693"/>
                  </a:moveTo>
                  <a:lnTo>
                    <a:pt x="12693" y="2225243"/>
                  </a:lnTo>
                  <a:lnTo>
                    <a:pt x="999577" y="6340434"/>
                  </a:lnTo>
                  <a:lnTo>
                    <a:pt x="9229957" y="6340434"/>
                  </a:lnTo>
                  <a:close/>
                </a:path>
              </a:pathLst>
            </a:custGeom>
            <a:gradFill>
              <a:gsLst>
                <a:gs pos="3000">
                  <a:schemeClr val="accent5"/>
                </a:gs>
                <a:gs pos="100000">
                  <a:schemeClr val="bg2"/>
                </a:gs>
              </a:gsLst>
              <a:lin ang="810000" scaled="0"/>
            </a:gra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543A97B8-65D7-47BC-AF76-3D5AA4527481}"/>
                </a:ext>
              </a:extLst>
            </p:cNvPr>
            <p:cNvSpPr/>
            <p:nvPr/>
          </p:nvSpPr>
          <p:spPr>
            <a:xfrm>
              <a:off x="3270682" y="752539"/>
              <a:ext cx="8928947" cy="6109280"/>
            </a:xfrm>
            <a:custGeom>
              <a:avLst/>
              <a:gdLst>
                <a:gd name="connsiteX0" fmla="*/ 43176 w 8928946"/>
                <a:gd name="connsiteY0" fmla="*/ 2217623 h 6109279"/>
                <a:gd name="connsiteX1" fmla="*/ 8913698 w 8928946"/>
                <a:gd name="connsiteY1" fmla="*/ 40636 h 6109279"/>
                <a:gd name="connsiteX2" fmla="*/ 8921318 w 8928946"/>
                <a:gd name="connsiteY2" fmla="*/ 71119 h 6109279"/>
                <a:gd name="connsiteX3" fmla="*/ 8921318 w 8928946"/>
                <a:gd name="connsiteY3" fmla="*/ 12693 h 6109279"/>
                <a:gd name="connsiteX4" fmla="*/ 25395 w 8928946"/>
                <a:gd name="connsiteY4" fmla="*/ 2196031 h 6109279"/>
                <a:gd name="connsiteX5" fmla="*/ 12693 w 8928946"/>
                <a:gd name="connsiteY5" fmla="*/ 2198571 h 6109279"/>
                <a:gd name="connsiteX6" fmla="*/ 958933 w 8928946"/>
                <a:gd name="connsiteY6" fmla="*/ 6108002 h 6109279"/>
                <a:gd name="connsiteX7" fmla="*/ 985606 w 8928946"/>
                <a:gd name="connsiteY7" fmla="*/ 6108002 h 61092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928946" h="6109279">
                  <a:moveTo>
                    <a:pt x="43176" y="2217623"/>
                  </a:moveTo>
                  <a:lnTo>
                    <a:pt x="8913698" y="40636"/>
                  </a:lnTo>
                  <a:lnTo>
                    <a:pt x="8921318" y="71119"/>
                  </a:lnTo>
                  <a:lnTo>
                    <a:pt x="8921318" y="12693"/>
                  </a:lnTo>
                  <a:lnTo>
                    <a:pt x="25395" y="2196031"/>
                  </a:lnTo>
                  <a:lnTo>
                    <a:pt x="12693" y="2198571"/>
                  </a:lnTo>
                  <a:lnTo>
                    <a:pt x="958933" y="6108002"/>
                  </a:lnTo>
                  <a:lnTo>
                    <a:pt x="985606" y="6108002"/>
                  </a:lnTo>
                  <a:close/>
                </a:path>
              </a:pathLst>
            </a:custGeom>
            <a:solidFill>
              <a:schemeClr val="bg1"/>
            </a:solidFill>
            <a:ln w="12692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3955EAF-4D26-452F-BE4D-A9B580AC9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 rot="-360000">
            <a:off x="803491" y="1001491"/>
            <a:ext cx="4065084" cy="700842"/>
          </a:xfrm>
        </p:spPr>
        <p:txBody>
          <a:bodyPr>
            <a:normAutofit/>
          </a:bodyPr>
          <a:lstStyle>
            <a:lvl1pPr>
              <a:defRPr sz="4000" b="1"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Divider Slide</a:t>
            </a:r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1" name="Text Placeholder 2">
            <a:extLst>
              <a:ext uri="{FF2B5EF4-FFF2-40B4-BE49-F238E27FC236}">
                <a16:creationId xmlns:a16="http://schemas.microsoft.com/office/drawing/2014/main" id="{E88D0B4A-E9EE-4F17-AF07-68776313145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61075" y="3345999"/>
            <a:ext cx="7319700" cy="1500187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28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04643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22" name="Content Placeholder 2">
            <a:extLst>
              <a:ext uri="{FF2B5EF4-FFF2-40B4-BE49-F238E27FC236}">
                <a16:creationId xmlns:a16="http://schemas.microsoft.com/office/drawing/2014/main" id="{6C9B7F00-EB71-4AB0-9B4E-A64B7BB58E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225" y="1825625"/>
            <a:ext cx="10442575" cy="4351338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91442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Content Placeholder 2">
            <a:extLst>
              <a:ext uri="{FF2B5EF4-FFF2-40B4-BE49-F238E27FC236}">
                <a16:creationId xmlns:a16="http://schemas.microsoft.com/office/drawing/2014/main" id="{F2DC463F-D8D9-4961-B44E-0CCDE38BA29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5DB1D622-84A6-489A-91BE-DF1D23C03B5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3976085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136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5870" y="312092"/>
            <a:ext cx="4391191" cy="1368122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5A6B27D7-F5EE-4688-B64B-CDC996CB36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942689"/>
            <a:ext cx="5157787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9D3AFCF0-98C5-4ECC-A2A6-BA8BA0A6459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638097"/>
            <a:ext cx="5157787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4">
            <a:extLst>
              <a:ext uri="{FF2B5EF4-FFF2-40B4-BE49-F238E27FC236}">
                <a16:creationId xmlns:a16="http://schemas.microsoft.com/office/drawing/2014/main" id="{3F44E47F-9EE9-414B-B2D8-DD6737905A3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942689"/>
            <a:ext cx="5183188" cy="56238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0" name="Content Placeholder 5">
            <a:extLst>
              <a:ext uri="{FF2B5EF4-FFF2-40B4-BE49-F238E27FC236}">
                <a16:creationId xmlns:a16="http://schemas.microsoft.com/office/drawing/2014/main" id="{D8D8261D-A3B4-4909-8FCD-D7C160F42D8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638097"/>
            <a:ext cx="5183188" cy="3184634"/>
          </a:xfrm>
        </p:spPr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1523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6" name="Content Placeholder 2">
            <a:extLst>
              <a:ext uri="{FF2B5EF4-FFF2-40B4-BE49-F238E27FC236}">
                <a16:creationId xmlns:a16="http://schemas.microsoft.com/office/drawing/2014/main" id="{9E80D7DF-92B2-4A46-AA79-DDC69AC8A8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0012" y="1347788"/>
            <a:ext cx="6172200" cy="433053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9" name="Text Placeholder 3">
            <a:extLst>
              <a:ext uri="{FF2B5EF4-FFF2-40B4-BE49-F238E27FC236}">
                <a16:creationId xmlns:a16="http://schemas.microsoft.com/office/drawing/2014/main" id="{F0A242F9-0019-4B57-A03D-285B738367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806262"/>
            <a:ext cx="3932237" cy="2872065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4A01F06-84A3-407F-8D89-167A9D4023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7985">
            <a:off x="857494" y="721373"/>
            <a:ext cx="3918639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9802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aphic 16">
            <a:extLst>
              <a:ext uri="{FF2B5EF4-FFF2-40B4-BE49-F238E27FC236}">
                <a16:creationId xmlns:a16="http://schemas.microsoft.com/office/drawing/2014/main" id="{B60BB307-3064-4D46-AE82-15CA1D9BE735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9DAB6FE2-646C-4695-8D30-E1DE39317249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976E69ED-76D2-4B8A-8765-1427707E4A74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0C30E6F-5F7C-4623-959A-EDA2C1A2EB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573551-4EA7-404B-948A-28090F9E61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6" name="Graphic 23">
            <a:extLst>
              <a:ext uri="{FF2B5EF4-FFF2-40B4-BE49-F238E27FC236}">
                <a16:creationId xmlns:a16="http://schemas.microsoft.com/office/drawing/2014/main" id="{57F9D15F-8288-4CF9-838D-E3CCC810BAB0}"/>
              </a:ext>
            </a:extLst>
          </p:cNvPr>
          <p:cNvSpPr/>
          <p:nvPr userDrawn="1"/>
        </p:nvSpPr>
        <p:spPr>
          <a:xfrm>
            <a:off x="-24517" y="970945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7" name="Graphic 6">
            <a:extLst>
              <a:ext uri="{FF2B5EF4-FFF2-40B4-BE49-F238E27FC236}">
                <a16:creationId xmlns:a16="http://schemas.microsoft.com/office/drawing/2014/main" id="{69BD19F0-DB53-4C3C-9AE7-E26492A1112E}"/>
              </a:ext>
            </a:extLst>
          </p:cNvPr>
          <p:cNvSpPr/>
          <p:nvPr userDrawn="1"/>
        </p:nvSpPr>
        <p:spPr>
          <a:xfrm>
            <a:off x="-26126" y="587196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03C64755-C745-46B0-9138-E2CBBA34A3C4}"/>
              </a:ext>
            </a:extLst>
          </p:cNvPr>
          <p:cNvSpPr/>
          <p:nvPr userDrawn="1"/>
        </p:nvSpPr>
        <p:spPr>
          <a:xfrm>
            <a:off x="6083299" y="-12701"/>
            <a:ext cx="1092308" cy="1016100"/>
          </a:xfrm>
          <a:custGeom>
            <a:avLst/>
            <a:gdLst>
              <a:gd name="connsiteX0" fmla="*/ 638873 w 1092307"/>
              <a:gd name="connsiteY0" fmla="*/ 12701 h 1016100"/>
              <a:gd name="connsiteX1" fmla="*/ 332773 w 1092307"/>
              <a:gd name="connsiteY1" fmla="*/ 361986 h 1016100"/>
              <a:gd name="connsiteX2" fmla="*/ 12701 w 1092307"/>
              <a:gd name="connsiteY2" fmla="*/ 1007209 h 1016100"/>
              <a:gd name="connsiteX3" fmla="*/ 12701 w 1092307"/>
              <a:gd name="connsiteY3" fmla="*/ 1007209 h 1016100"/>
              <a:gd name="connsiteX4" fmla="*/ 612200 w 1092307"/>
              <a:gd name="connsiteY4" fmla="*/ 553775 h 1016100"/>
              <a:gd name="connsiteX5" fmla="*/ 1079606 w 1092307"/>
              <a:gd name="connsiteY5" fmla="*/ 12701 h 1016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092307" h="1016100">
                <a:moveTo>
                  <a:pt x="638873" y="12701"/>
                </a:moveTo>
                <a:lnTo>
                  <a:pt x="332773" y="361986"/>
                </a:lnTo>
                <a:lnTo>
                  <a:pt x="12701" y="1007209"/>
                </a:lnTo>
                <a:lnTo>
                  <a:pt x="12701" y="1007209"/>
                </a:lnTo>
                <a:lnTo>
                  <a:pt x="612200" y="553775"/>
                </a:lnTo>
                <a:lnTo>
                  <a:pt x="1079606" y="12701"/>
                </a:lnTo>
                <a:close/>
              </a:path>
            </a:pathLst>
          </a:custGeom>
          <a:gradFill>
            <a:gsLst>
              <a:gs pos="0">
                <a:schemeClr val="accent5">
                  <a:alpha val="5000"/>
                </a:schemeClr>
              </a:gs>
              <a:gs pos="100000">
                <a:schemeClr val="bg2">
                  <a:alpha val="20000"/>
                </a:schemeClr>
              </a:gs>
            </a:gsLst>
            <a:lin ang="3180000" scaled="0"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771E749E-DB7E-4267-A674-AD413276E1A7}"/>
              </a:ext>
            </a:extLst>
          </p:cNvPr>
          <p:cNvSpPr/>
          <p:nvPr userDrawn="1"/>
        </p:nvSpPr>
        <p:spPr>
          <a:xfrm>
            <a:off x="5972798" y="-12701"/>
            <a:ext cx="1486046" cy="1333631"/>
          </a:xfrm>
          <a:custGeom>
            <a:avLst/>
            <a:gdLst>
              <a:gd name="connsiteX0" fmla="*/ 929732 w 1486046"/>
              <a:gd name="connsiteY0" fmla="*/ 12701 h 1333631"/>
              <a:gd name="connsiteX1" fmla="*/ 12701 w 1486046"/>
              <a:gd name="connsiteY1" fmla="*/ 1049123 h 1333631"/>
              <a:gd name="connsiteX2" fmla="*/ 321342 w 1486046"/>
              <a:gd name="connsiteY2" fmla="*/ 1322200 h 1333631"/>
              <a:gd name="connsiteX3" fmla="*/ 1478426 w 1486046"/>
              <a:gd name="connsiteY3" fmla="*/ 12701 h 1333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86046" h="1333631">
                <a:moveTo>
                  <a:pt x="929732" y="12701"/>
                </a:moveTo>
                <a:lnTo>
                  <a:pt x="12701" y="1049123"/>
                </a:lnTo>
                <a:lnTo>
                  <a:pt x="321342" y="1322200"/>
                </a:lnTo>
                <a:lnTo>
                  <a:pt x="1478426" y="12701"/>
                </a:lnTo>
                <a:close/>
              </a:path>
            </a:pathLst>
          </a:custGeom>
          <a:blipFill>
            <a:blip r:embed="rId2"/>
            <a:srcRect/>
            <a:stretch>
              <a:fillRect l="10565" t="-152624" r="-103969" b="10226"/>
            </a:stretch>
          </a:blip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17" name="Picture Placeholder 2">
            <a:extLst>
              <a:ext uri="{FF2B5EF4-FFF2-40B4-BE49-F238E27FC236}">
                <a16:creationId xmlns:a16="http://schemas.microsoft.com/office/drawing/2014/main" id="{1C9B27A5-4499-4F2B-843D-B4AC979D3003}"/>
              </a:ext>
            </a:extLst>
          </p:cNvPr>
          <p:cNvSpPr>
            <a:spLocks noGrp="1"/>
          </p:cNvSpPr>
          <p:nvPr>
            <p:ph type="pic" idx="13"/>
          </p:nvPr>
        </p:nvSpPr>
        <p:spPr>
          <a:xfrm>
            <a:off x="5183188" y="1347788"/>
            <a:ext cx="6172200" cy="433053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C8F7DBB-2923-48F9-AE53-06CE214A36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603601"/>
            <a:ext cx="3932237" cy="3074726"/>
          </a:xfrm>
          <a:gradFill>
            <a:gsLst>
              <a:gs pos="0">
                <a:schemeClr val="tx2"/>
              </a:gs>
              <a:gs pos="100000">
                <a:schemeClr val="tx1"/>
              </a:gs>
            </a:gsLst>
            <a:lin ang="10800000" scaled="1"/>
          </a:gradFill>
        </p:spPr>
        <p:txBody>
          <a:bodyPr lIns="274320" anchor="ctr">
            <a:normAutofit/>
          </a:bodyPr>
          <a:lstStyle>
            <a:lvl1pPr marL="0" indent="0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6AB5B22-678B-4BFD-ABBC-49961466D4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228869">
            <a:off x="857652" y="725128"/>
            <a:ext cx="3833278" cy="13255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87248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2402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25" name="Graphic 23">
            <a:extLst>
              <a:ext uri="{FF2B5EF4-FFF2-40B4-BE49-F238E27FC236}">
                <a16:creationId xmlns:a16="http://schemas.microsoft.com/office/drawing/2014/main" id="{3817A1DD-06FF-4C7B-827F-06BEA646B2F1}"/>
              </a:ext>
            </a:extLst>
          </p:cNvPr>
          <p:cNvSpPr/>
          <p:nvPr/>
        </p:nvSpPr>
        <p:spPr>
          <a:xfrm>
            <a:off x="-24517" y="519002"/>
            <a:ext cx="4593600" cy="1238400"/>
          </a:xfrm>
          <a:custGeom>
            <a:avLst/>
            <a:gdLst>
              <a:gd name="connsiteX0" fmla="*/ 3451384 w 3457575"/>
              <a:gd name="connsiteY0" fmla="*/ 842439 h 942975"/>
              <a:gd name="connsiteX1" fmla="*/ 3367564 w 3457575"/>
              <a:gd name="connsiteY1" fmla="*/ 44244 h 942975"/>
              <a:gd name="connsiteX2" fmla="*/ 7144 w 3457575"/>
              <a:gd name="connsiteY2" fmla="*/ 129969 h 942975"/>
              <a:gd name="connsiteX3" fmla="*/ 7144 w 3457575"/>
              <a:gd name="connsiteY3" fmla="*/ 936736 h 942975"/>
              <a:gd name="connsiteX4" fmla="*/ 3451384 w 3457575"/>
              <a:gd name="connsiteY4" fmla="*/ 842439 h 942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57575" h="942975">
                <a:moveTo>
                  <a:pt x="3451384" y="842439"/>
                </a:moveTo>
                <a:lnTo>
                  <a:pt x="3367564" y="44244"/>
                </a:lnTo>
                <a:cubicBezTo>
                  <a:pt x="3367564" y="44244"/>
                  <a:pt x="2172176" y="-81486"/>
                  <a:pt x="7144" y="129969"/>
                </a:cubicBezTo>
                <a:lnTo>
                  <a:pt x="7144" y="936736"/>
                </a:lnTo>
                <a:cubicBezTo>
                  <a:pt x="1989296" y="739569"/>
                  <a:pt x="3451384" y="842439"/>
                  <a:pt x="3451384" y="842439"/>
                </a:cubicBezTo>
                <a:close/>
              </a:path>
            </a:pathLst>
          </a:custGeom>
          <a:gradFill flip="none" rotWithShape="1">
            <a:gsLst>
              <a:gs pos="0">
                <a:schemeClr val="accent2">
                  <a:alpha val="10000"/>
                </a:schemeClr>
              </a:gs>
              <a:gs pos="88000">
                <a:schemeClr val="accent2">
                  <a:alpha val="50000"/>
                </a:schemeClr>
              </a:gs>
            </a:gsLst>
            <a:lin ang="10800000" scaled="1"/>
            <a:tileRect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8" name="Graphic 6">
            <a:extLst>
              <a:ext uri="{FF2B5EF4-FFF2-40B4-BE49-F238E27FC236}">
                <a16:creationId xmlns:a16="http://schemas.microsoft.com/office/drawing/2014/main" id="{0397A1D9-602E-4BC0-9119-818273B1D85A}"/>
              </a:ext>
            </a:extLst>
          </p:cNvPr>
          <p:cNvSpPr/>
          <p:nvPr/>
        </p:nvSpPr>
        <p:spPr>
          <a:xfrm>
            <a:off x="-26126" y="135253"/>
            <a:ext cx="4885313" cy="1632656"/>
          </a:xfrm>
          <a:custGeom>
            <a:avLst/>
            <a:gdLst>
              <a:gd name="connsiteX0" fmla="*/ 12607 w 4885312"/>
              <a:gd name="connsiteY0" fmla="*/ 1627544 h 1632656"/>
              <a:gd name="connsiteX1" fmla="*/ 4876404 w 4885312"/>
              <a:gd name="connsiteY1" fmla="*/ 1073201 h 1632656"/>
              <a:gd name="connsiteX2" fmla="*/ 4765029 w 4885312"/>
              <a:gd name="connsiteY2" fmla="*/ 12607 h 1632656"/>
              <a:gd name="connsiteX3" fmla="*/ 12607 w 4885312"/>
              <a:gd name="connsiteY3" fmla="*/ 554294 h 1632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85312" h="1632656">
                <a:moveTo>
                  <a:pt x="12607" y="1627544"/>
                </a:moveTo>
                <a:lnTo>
                  <a:pt x="4876404" y="1073201"/>
                </a:lnTo>
                <a:lnTo>
                  <a:pt x="4765029" y="12607"/>
                </a:lnTo>
                <a:lnTo>
                  <a:pt x="12607" y="554294"/>
                </a:lnTo>
                <a:close/>
              </a:path>
            </a:pathLst>
          </a:custGeom>
          <a:gradFill flip="none" rotWithShape="1">
            <a:gsLst>
              <a:gs pos="9000">
                <a:schemeClr val="accent1"/>
              </a:gs>
              <a:gs pos="100000">
                <a:schemeClr val="accent2"/>
              </a:gs>
            </a:gsLst>
            <a:lin ang="360000" scaled="0"/>
            <a:tileRect/>
          </a:gradFill>
          <a:ln w="1265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B3E6E898-94D1-4811-B538-34042349F4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288463" y="354491"/>
            <a:ext cx="4391191" cy="132556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A29EA0-54CE-44CE-A619-B63EB6AA2D1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444441" y="2373246"/>
            <a:ext cx="9303119" cy="2111508"/>
          </a:xfrm>
        </p:spPr>
        <p:txBody>
          <a:bodyPr anchor="ctr">
            <a:normAutofit/>
          </a:bodyPr>
          <a:lstStyle>
            <a:lvl1pPr marL="0" indent="0" algn="ctr">
              <a:buNone/>
              <a:defRPr sz="6000"/>
            </a:lvl1pPr>
            <a:lvl2pPr marL="457200" indent="0">
              <a:buNone/>
              <a:defRPr/>
            </a:lvl2pPr>
          </a:lstStyle>
          <a:p>
            <a:pPr lvl="0"/>
            <a:r>
              <a:rPr lang="en-US" noProof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552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3B35E6-B4C1-4260-8AE6-951819B05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ABFBE1-B362-4274-B448-999C634054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lIns="0"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E2D3F-1F8E-4C9F-BCD1-F9FFC39C8F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26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922855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nua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raphic 2">
            <a:extLst>
              <a:ext uri="{FF2B5EF4-FFF2-40B4-BE49-F238E27FC236}">
                <a16:creationId xmlns:a16="http://schemas.microsoft.com/office/drawing/2014/main" id="{5D6F87F4-A9FD-42C2-B2B3-2EBAE9413A33}"/>
              </a:ext>
            </a:extLst>
          </p:cNvPr>
          <p:cNvSpPr/>
          <p:nvPr/>
        </p:nvSpPr>
        <p:spPr>
          <a:xfrm>
            <a:off x="-12778" y="429785"/>
            <a:ext cx="7606299" cy="1490682"/>
          </a:xfrm>
          <a:custGeom>
            <a:avLst/>
            <a:gdLst>
              <a:gd name="connsiteX0" fmla="*/ 7602514 w 7606298"/>
              <a:gd name="connsiteY0" fmla="*/ 407745 h 1490681"/>
              <a:gd name="connsiteX1" fmla="*/ 12778 w 7606298"/>
              <a:gd name="connsiteY1" fmla="*/ 12778 h 1490681"/>
              <a:gd name="connsiteX2" fmla="*/ 12778 w 7606298"/>
              <a:gd name="connsiteY2" fmla="*/ 1056256 h 1490681"/>
              <a:gd name="connsiteX3" fmla="*/ 7593596 w 7606298"/>
              <a:gd name="connsiteY3" fmla="*/ 1481801 h 1490681"/>
              <a:gd name="connsiteX4" fmla="*/ 7602514 w 7606298"/>
              <a:gd name="connsiteY4" fmla="*/ 407745 h 1490681"/>
              <a:gd name="connsiteX5" fmla="*/ 7602514 w 7606298"/>
              <a:gd name="connsiteY5" fmla="*/ 407745 h 1490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06298" h="1490681">
                <a:moveTo>
                  <a:pt x="7602514" y="407745"/>
                </a:moveTo>
                <a:cubicBezTo>
                  <a:pt x="7602514" y="407745"/>
                  <a:pt x="3107535" y="56097"/>
                  <a:pt x="12778" y="12778"/>
                </a:cubicBezTo>
                <a:lnTo>
                  <a:pt x="12778" y="1056256"/>
                </a:lnTo>
                <a:cubicBezTo>
                  <a:pt x="6306768" y="1024403"/>
                  <a:pt x="7593596" y="1481801"/>
                  <a:pt x="7593596" y="1481801"/>
                </a:cubicBezTo>
                <a:lnTo>
                  <a:pt x="7602514" y="407745"/>
                </a:lnTo>
                <a:lnTo>
                  <a:pt x="7602514" y="407745"/>
                </a:lnTo>
                <a:close/>
              </a:path>
            </a:pathLst>
          </a:custGeom>
          <a:gradFill>
            <a:gsLst>
              <a:gs pos="0">
                <a:schemeClr val="accent2">
                  <a:alpha val="10000"/>
                </a:schemeClr>
              </a:gs>
              <a:gs pos="100000">
                <a:schemeClr val="accent2">
                  <a:alpha val="20000"/>
                </a:schemeClr>
              </a:gs>
            </a:gsLst>
            <a:lin ang="60000" scaled="0"/>
          </a:gradFill>
          <a:ln w="1273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noProof="0" dirty="0"/>
          </a:p>
        </p:txBody>
      </p:sp>
      <p:sp>
        <p:nvSpPr>
          <p:cNvPr id="23" name="Text Placeholder 21">
            <a:extLst>
              <a:ext uri="{FF2B5EF4-FFF2-40B4-BE49-F238E27FC236}">
                <a16:creationId xmlns:a16="http://schemas.microsoft.com/office/drawing/2014/main" id="{F27BBFB4-84C4-42C9-9CB3-DFD801CEBF7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12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1</a:t>
            </a:r>
          </a:p>
        </p:txBody>
      </p:sp>
      <p:sp>
        <p:nvSpPr>
          <p:cNvPr id="26" name="Text Placeholder 24">
            <a:extLst>
              <a:ext uri="{FF2B5EF4-FFF2-40B4-BE49-F238E27FC236}">
                <a16:creationId xmlns:a16="http://schemas.microsoft.com/office/drawing/2014/main" id="{C8BBE7AC-17E7-4828-A40C-39EED5284E6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185863" y="2088090"/>
            <a:ext cx="3103110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3" name="Text Placeholder 21">
            <a:extLst>
              <a:ext uri="{FF2B5EF4-FFF2-40B4-BE49-F238E27FC236}">
                <a16:creationId xmlns:a16="http://schemas.microsoft.com/office/drawing/2014/main" id="{FC1057E8-2611-45B5-913B-82D301FE8A86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804600" y="1896003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2</a:t>
            </a:r>
          </a:p>
        </p:txBody>
      </p:sp>
      <p:sp>
        <p:nvSpPr>
          <p:cNvPr id="34" name="Text Placeholder 24">
            <a:extLst>
              <a:ext uri="{FF2B5EF4-FFF2-40B4-BE49-F238E27FC236}">
                <a16:creationId xmlns:a16="http://schemas.microsoft.com/office/drawing/2014/main" id="{A65257E6-B10F-49C0-862A-53648E3F2D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349603" y="2088090"/>
            <a:ext cx="2243918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37" name="Text Placeholder 21">
            <a:extLst>
              <a:ext uri="{FF2B5EF4-FFF2-40B4-BE49-F238E27FC236}">
                <a16:creationId xmlns:a16="http://schemas.microsoft.com/office/drawing/2014/main" id="{83A147CC-1513-463A-8B07-CC14AEC845D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890713" y="1913782"/>
            <a:ext cx="528638" cy="1092200"/>
          </a:xfrm>
        </p:spPr>
        <p:txBody>
          <a:bodyPr>
            <a:normAutofit/>
          </a:bodyPr>
          <a:lstStyle>
            <a:lvl1pPr marL="0" indent="0">
              <a:buNone/>
              <a:defRPr sz="7000" b="1">
                <a:solidFill>
                  <a:schemeClr val="accent5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3</a:t>
            </a:r>
          </a:p>
        </p:txBody>
      </p:sp>
      <p:sp>
        <p:nvSpPr>
          <p:cNvPr id="38" name="Text Placeholder 24">
            <a:extLst>
              <a:ext uri="{FF2B5EF4-FFF2-40B4-BE49-F238E27FC236}">
                <a16:creationId xmlns:a16="http://schemas.microsoft.com/office/drawing/2014/main" id="{BCE98261-6A42-49F1-B208-2E6C24DFCF83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435716" y="2105869"/>
            <a:ext cx="2959116" cy="800100"/>
          </a:xfrm>
        </p:spPr>
        <p:txBody>
          <a:bodyPr>
            <a:normAutofit/>
          </a:bodyPr>
          <a:lstStyle>
            <a:lvl1pPr marL="0" indent="0">
              <a:buNone/>
              <a:defRPr sz="2500" b="1">
                <a:solidFill>
                  <a:schemeClr val="tx2"/>
                </a:solidFill>
                <a:latin typeface="+mj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0" name="Text Placeholder 24">
            <a:extLst>
              <a:ext uri="{FF2B5EF4-FFF2-40B4-BE49-F238E27FC236}">
                <a16:creationId xmlns:a16="http://schemas.microsoft.com/office/drawing/2014/main" id="{937F4311-EBEC-44E3-8542-07503B54D77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9172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3" name="Text Placeholder 24">
            <a:extLst>
              <a:ext uri="{FF2B5EF4-FFF2-40B4-BE49-F238E27FC236}">
                <a16:creationId xmlns:a16="http://schemas.microsoft.com/office/drawing/2014/main" id="{FED4B056-A42A-4115-B98D-177B9AFDABFE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2590348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5" name="Text Placeholder 24">
            <a:extLst>
              <a:ext uri="{FF2B5EF4-FFF2-40B4-BE49-F238E27FC236}">
                <a16:creationId xmlns:a16="http://schemas.microsoft.com/office/drawing/2014/main" id="{2D359611-5488-43D7-A2A6-E60DB2E1D872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794793" y="2943573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6" name="Text Placeholder 24">
            <a:extLst>
              <a:ext uri="{FF2B5EF4-FFF2-40B4-BE49-F238E27FC236}">
                <a16:creationId xmlns:a16="http://schemas.microsoft.com/office/drawing/2014/main" id="{F2182E7C-B18B-4F73-B0D1-86196D992B18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7876955" y="2942030"/>
            <a:ext cx="3517877" cy="800100"/>
          </a:xfrm>
        </p:spPr>
        <p:txBody>
          <a:bodyPr>
            <a:normAutofit/>
          </a:bodyPr>
          <a:lstStyle>
            <a:lvl1pPr marL="0" indent="0">
              <a:buNone/>
              <a:defRPr sz="1600" b="1">
                <a:solidFill>
                  <a:schemeClr val="accent4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8" name="Text Placeholder 24">
            <a:extLst>
              <a:ext uri="{FF2B5EF4-FFF2-40B4-BE49-F238E27FC236}">
                <a16:creationId xmlns:a16="http://schemas.microsoft.com/office/drawing/2014/main" id="{3D51A445-889E-44A8-AF12-58BC161D148C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891722" y="5607548"/>
            <a:ext cx="3397251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3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9" name="Text Placeholder 24">
            <a:extLst>
              <a:ext uri="{FF2B5EF4-FFF2-40B4-BE49-F238E27FC236}">
                <a16:creationId xmlns:a16="http://schemas.microsoft.com/office/drawing/2014/main" id="{358BC44E-644D-4E21-A055-1178CD0D2698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4794792" y="4909834"/>
            <a:ext cx="1698625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0" name="Text Placeholder 24">
            <a:extLst>
              <a:ext uri="{FF2B5EF4-FFF2-40B4-BE49-F238E27FC236}">
                <a16:creationId xmlns:a16="http://schemas.microsoft.com/office/drawing/2014/main" id="{32C60917-FE9C-4C02-976E-9F4DF95F161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7890713" y="4909834"/>
            <a:ext cx="2692939" cy="800100"/>
          </a:xfrm>
        </p:spPr>
        <p:txBody>
          <a:bodyPr>
            <a:normAutofit/>
          </a:bodyPr>
          <a:lstStyle>
            <a:lvl1pPr marL="0" indent="0">
              <a:buNone/>
              <a:defRPr sz="1600" b="0">
                <a:solidFill>
                  <a:schemeClr val="accent2"/>
                </a:solidFill>
                <a:latin typeface="+mn-lt"/>
              </a:defRPr>
            </a:lvl1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55" name="Picture Placeholder 12">
            <a:extLst>
              <a:ext uri="{FF2B5EF4-FFF2-40B4-BE49-F238E27FC236}">
                <a16:creationId xmlns:a16="http://schemas.microsoft.com/office/drawing/2014/main" id="{2535BC4C-3D36-473A-B9EF-EC6F3BA67113}"/>
              </a:ext>
            </a:extLst>
          </p:cNvPr>
          <p:cNvSpPr>
            <a:spLocks noGrp="1"/>
          </p:cNvSpPr>
          <p:nvPr>
            <p:ph type="pic" sz="quarter" idx="37"/>
          </p:nvPr>
        </p:nvSpPr>
        <p:spPr>
          <a:xfrm>
            <a:off x="891723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6" name="Picture Placeholder 12">
            <a:extLst>
              <a:ext uri="{FF2B5EF4-FFF2-40B4-BE49-F238E27FC236}">
                <a16:creationId xmlns:a16="http://schemas.microsoft.com/office/drawing/2014/main" id="{A1E61843-0C1E-4581-98C1-C9247F7043AC}"/>
              </a:ext>
            </a:extLst>
          </p:cNvPr>
          <p:cNvSpPr>
            <a:spLocks noGrp="1"/>
          </p:cNvSpPr>
          <p:nvPr>
            <p:ph type="pic" sz="quarter" idx="38"/>
          </p:nvPr>
        </p:nvSpPr>
        <p:spPr>
          <a:xfrm>
            <a:off x="2590348" y="3816446"/>
            <a:ext cx="1636776" cy="1618488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7" name="Picture Placeholder 12">
            <a:extLst>
              <a:ext uri="{FF2B5EF4-FFF2-40B4-BE49-F238E27FC236}">
                <a16:creationId xmlns:a16="http://schemas.microsoft.com/office/drawing/2014/main" id="{F3B39F0E-B245-4510-8C07-0EC29B83F1BA}"/>
              </a:ext>
            </a:extLst>
          </p:cNvPr>
          <p:cNvSpPr>
            <a:spLocks noGrp="1"/>
          </p:cNvSpPr>
          <p:nvPr>
            <p:ph type="pic" sz="quarter" idx="43"/>
          </p:nvPr>
        </p:nvSpPr>
        <p:spPr>
          <a:xfrm>
            <a:off x="4794793" y="3816446"/>
            <a:ext cx="2048256" cy="896112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58" name="Picture Placeholder 9">
            <a:extLst>
              <a:ext uri="{FF2B5EF4-FFF2-40B4-BE49-F238E27FC236}">
                <a16:creationId xmlns:a16="http://schemas.microsoft.com/office/drawing/2014/main" id="{A9E755CD-1A38-4F75-A18E-2D31E4934C8A}"/>
              </a:ext>
            </a:extLst>
          </p:cNvPr>
          <p:cNvSpPr>
            <a:spLocks noGrp="1"/>
          </p:cNvSpPr>
          <p:nvPr>
            <p:ph type="pic" sz="quarter" idx="44"/>
          </p:nvPr>
        </p:nvSpPr>
        <p:spPr>
          <a:xfrm>
            <a:off x="7876955" y="3864572"/>
            <a:ext cx="1481328" cy="758952"/>
          </a:xfrm>
        </p:spPr>
        <p:txBody>
          <a:bodyPr anchor="ctr" anchorCtr="0">
            <a:normAutofit/>
          </a:bodyPr>
          <a:lstStyle>
            <a:lvl1pPr marL="0" indent="0" algn="ctr">
              <a:buNone/>
              <a:defRPr sz="1400">
                <a:solidFill>
                  <a:schemeClr val="accent4"/>
                </a:solidFill>
                <a:latin typeface="+mn-lt"/>
              </a:defRPr>
            </a:lvl1pPr>
          </a:lstStyle>
          <a:p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750AC0-7255-417F-919C-19DF42857E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365125"/>
            <a:ext cx="7909560" cy="1069848"/>
          </a:xfrm>
          <a:gradFill>
            <a:gsLst>
              <a:gs pos="0">
                <a:schemeClr val="accent2"/>
              </a:gs>
              <a:gs pos="100000">
                <a:schemeClr val="accent1"/>
              </a:gs>
            </a:gsLst>
            <a:lin ang="10800000" scaled="1"/>
          </a:gradFill>
        </p:spPr>
        <p:txBody>
          <a:bodyPr lIns="9000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noProof="0"/>
              <a:t>How to use this template</a:t>
            </a:r>
          </a:p>
        </p:txBody>
      </p:sp>
    </p:spTree>
    <p:extLst>
      <p:ext uri="{BB962C8B-B14F-4D97-AF65-F5344CB8AC3E}">
        <p14:creationId xmlns:p14="http://schemas.microsoft.com/office/powerpoint/2010/main" val="2464497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270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F7AFFB9B-9FB8-469E-96F9-4D32314110B6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26010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748292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7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8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9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10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1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4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309054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936635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100442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6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7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8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9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10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3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2290959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5" name="Graphic 16">
            <a:extLst>
              <a:ext uri="{FF2B5EF4-FFF2-40B4-BE49-F238E27FC236}">
                <a16:creationId xmlns:a16="http://schemas.microsoft.com/office/drawing/2014/main" id="{04D9C911-2689-4654-846F-42D821A0ED90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6" name="Freeform: Shape 31">
              <a:extLst>
                <a:ext uri="{FF2B5EF4-FFF2-40B4-BE49-F238E27FC236}">
                  <a16:creationId xmlns:a16="http://schemas.microsoft.com/office/drawing/2014/main" id="{31B1C0F8-90EA-40CF-88EC-B856B993D47C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7" name="Freeform: Shape 32">
              <a:extLst>
                <a:ext uri="{FF2B5EF4-FFF2-40B4-BE49-F238E27FC236}">
                  <a16:creationId xmlns:a16="http://schemas.microsoft.com/office/drawing/2014/main" id="{7CD2D369-AFE4-4EBA-B0ED-C0318E8F560E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  <p:grpSp>
        <p:nvGrpSpPr>
          <p:cNvPr id="8" name="Graphic 17">
            <a:extLst>
              <a:ext uri="{FF2B5EF4-FFF2-40B4-BE49-F238E27FC236}">
                <a16:creationId xmlns:a16="http://schemas.microsoft.com/office/drawing/2014/main" id="{E08C18DA-9AB7-44E9-9FBC-B5DEB79B79FF}"/>
              </a:ext>
            </a:extLst>
          </p:cNvPr>
          <p:cNvGrpSpPr/>
          <p:nvPr userDrawn="1"/>
        </p:nvGrpSpPr>
        <p:grpSpPr>
          <a:xfrm>
            <a:off x="-12715" y="-12715"/>
            <a:ext cx="7434968" cy="5461207"/>
            <a:chOff x="-12715" y="-12715"/>
            <a:chExt cx="7434968" cy="5461207"/>
          </a:xfrm>
        </p:grpSpPr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3ABFEE08-BDAB-436A-8715-2771DEA59886}"/>
                </a:ext>
              </a:extLst>
            </p:cNvPr>
            <p:cNvSpPr/>
            <p:nvPr/>
          </p:nvSpPr>
          <p:spPr>
            <a:xfrm>
              <a:off x="5931446" y="-12715"/>
              <a:ext cx="1207388" cy="1143841"/>
            </a:xfrm>
            <a:custGeom>
              <a:avLst/>
              <a:gdLst>
                <a:gd name="connsiteX0" fmla="*/ 1194684 w 1207387"/>
                <a:gd name="connsiteY0" fmla="*/ 12715 h 1143841"/>
                <a:gd name="connsiteX1" fmla="*/ 754940 w 1207387"/>
                <a:gd name="connsiteY1" fmla="*/ 12715 h 1143841"/>
                <a:gd name="connsiteX2" fmla="*/ 332990 w 1207387"/>
                <a:gd name="connsiteY2" fmla="*/ 494399 h 1143841"/>
                <a:gd name="connsiteX3" fmla="*/ 12715 w 1207387"/>
                <a:gd name="connsiteY3" fmla="*/ 1140034 h 1143841"/>
                <a:gd name="connsiteX4" fmla="*/ 612596 w 1207387"/>
                <a:gd name="connsiteY4" fmla="*/ 686310 h 1143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07387" h="1143841">
                  <a:moveTo>
                    <a:pt x="1194684" y="12715"/>
                  </a:moveTo>
                  <a:lnTo>
                    <a:pt x="754940" y="12715"/>
                  </a:lnTo>
                  <a:lnTo>
                    <a:pt x="332990" y="494399"/>
                  </a:lnTo>
                  <a:lnTo>
                    <a:pt x="12715" y="1140034"/>
                  </a:lnTo>
                  <a:lnTo>
                    <a:pt x="612596" y="686310"/>
                  </a:lnTo>
                  <a:close/>
                </a:path>
              </a:pathLst>
            </a:custGeom>
            <a:gradFill>
              <a:gsLst>
                <a:gs pos="0">
                  <a:schemeClr val="bg2">
                    <a:alpha val="5000"/>
                  </a:schemeClr>
                </a:gs>
                <a:gs pos="100000">
                  <a:schemeClr val="bg2">
                    <a:alpha val="20000"/>
                  </a:schemeClr>
                </a:gs>
              </a:gsLst>
              <a:lin ang="318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D531243B-A933-4192-BB4F-EFF38E129D30}"/>
                </a:ext>
              </a:extLst>
            </p:cNvPr>
            <p:cNvSpPr/>
            <p:nvPr/>
          </p:nvSpPr>
          <p:spPr>
            <a:xfrm>
              <a:off x="-12715" y="4607132"/>
              <a:ext cx="2071623" cy="635467"/>
            </a:xfrm>
            <a:custGeom>
              <a:avLst/>
              <a:gdLst>
                <a:gd name="connsiteX0" fmla="*/ 2061461 w 2071623"/>
                <a:gd name="connsiteY0" fmla="*/ 12715 h 635467"/>
                <a:gd name="connsiteX1" fmla="*/ 2061461 w 2071623"/>
                <a:gd name="connsiteY1" fmla="*/ 12715 h 635467"/>
                <a:gd name="connsiteX2" fmla="*/ 1307797 w 2071623"/>
                <a:gd name="connsiteY2" fmla="*/ 13986 h 635467"/>
                <a:gd name="connsiteX3" fmla="*/ 12715 w 2071623"/>
                <a:gd name="connsiteY3" fmla="*/ 294862 h 635467"/>
                <a:gd name="connsiteX4" fmla="*/ 12715 w 2071623"/>
                <a:gd name="connsiteY4" fmla="*/ 629118 h 635467"/>
                <a:gd name="connsiteX5" fmla="*/ 1415827 w 2071623"/>
                <a:gd name="connsiteY5" fmla="*/ 335532 h 6354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071623" h="635467">
                  <a:moveTo>
                    <a:pt x="2061461" y="12715"/>
                  </a:moveTo>
                  <a:lnTo>
                    <a:pt x="2061461" y="12715"/>
                  </a:lnTo>
                  <a:lnTo>
                    <a:pt x="1307797" y="13986"/>
                  </a:lnTo>
                  <a:lnTo>
                    <a:pt x="12715" y="294862"/>
                  </a:lnTo>
                  <a:lnTo>
                    <a:pt x="12715" y="629118"/>
                  </a:lnTo>
                  <a:lnTo>
                    <a:pt x="1415827" y="335532"/>
                  </a:lnTo>
                  <a:close/>
                </a:path>
              </a:pathLst>
            </a:custGeom>
            <a:gradFill>
              <a:gsLst>
                <a:gs pos="0">
                  <a:schemeClr val="tx1">
                    <a:alpha val="5000"/>
                  </a:schemeClr>
                </a:gs>
                <a:gs pos="100000">
                  <a:schemeClr val="tx1">
                    <a:alpha val="20000"/>
                  </a:schemeClr>
                </a:gs>
              </a:gsLst>
              <a:lin ang="9840000" scaled="0"/>
            </a:grad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C150B5-FCB4-44F6-ADC0-AC468D799473}"/>
                </a:ext>
              </a:extLst>
            </p:cNvPr>
            <p:cNvSpPr/>
            <p:nvPr/>
          </p:nvSpPr>
          <p:spPr>
            <a:xfrm>
              <a:off x="-12715" y="4546128"/>
              <a:ext cx="2287682" cy="902364"/>
            </a:xfrm>
            <a:custGeom>
              <a:avLst/>
              <a:gdLst>
                <a:gd name="connsiteX0" fmla="*/ 12715 w 2287682"/>
                <a:gd name="connsiteY0" fmla="*/ 898556 h 902363"/>
                <a:gd name="connsiteX1" fmla="*/ 2283875 w 2287682"/>
                <a:gd name="connsiteY1" fmla="*/ 415601 h 902363"/>
                <a:gd name="connsiteX2" fmla="*/ 2198722 w 2287682"/>
                <a:gd name="connsiteY2" fmla="*/ 12715 h 902363"/>
                <a:gd name="connsiteX3" fmla="*/ 12715 w 2287682"/>
                <a:gd name="connsiteY3" fmla="*/ 477877 h 902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287682" h="902363">
                  <a:moveTo>
                    <a:pt x="12715" y="898556"/>
                  </a:moveTo>
                  <a:lnTo>
                    <a:pt x="2283875" y="415601"/>
                  </a:lnTo>
                  <a:lnTo>
                    <a:pt x="2198722" y="12715"/>
                  </a:lnTo>
                  <a:lnTo>
                    <a:pt x="12715" y="477877"/>
                  </a:lnTo>
                  <a:close/>
                </a:path>
              </a:pathLst>
            </a:custGeom>
            <a:blipFill>
              <a:blip r:embed="rId2"/>
              <a:srcRect/>
              <a:stretch>
                <a:fillRect l="-71085" t="19266" r="1773" b="-35681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D7552086-05A4-4DA9-B933-0A4B24B140B9}"/>
                </a:ext>
              </a:extLst>
            </p:cNvPr>
            <p:cNvSpPr/>
            <p:nvPr/>
          </p:nvSpPr>
          <p:spPr>
            <a:xfrm>
              <a:off x="5820875" y="-12715"/>
              <a:ext cx="1601378" cy="1461575"/>
            </a:xfrm>
            <a:custGeom>
              <a:avLst/>
              <a:gdLst>
                <a:gd name="connsiteX0" fmla="*/ 1047256 w 1601377"/>
                <a:gd name="connsiteY0" fmla="*/ 12715 h 1461574"/>
                <a:gd name="connsiteX1" fmla="*/ 12715 w 1601377"/>
                <a:gd name="connsiteY1" fmla="*/ 1181975 h 1461574"/>
                <a:gd name="connsiteX2" fmla="*/ 321552 w 1601377"/>
                <a:gd name="connsiteY2" fmla="*/ 1455226 h 1461574"/>
                <a:gd name="connsiteX3" fmla="*/ 1597570 w 1601377"/>
                <a:gd name="connsiteY3" fmla="*/ 12715 h 1461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601377" h="1461574">
                  <a:moveTo>
                    <a:pt x="1047256" y="12715"/>
                  </a:moveTo>
                  <a:lnTo>
                    <a:pt x="12715" y="1181975"/>
                  </a:lnTo>
                  <a:lnTo>
                    <a:pt x="321552" y="1455226"/>
                  </a:lnTo>
                  <a:lnTo>
                    <a:pt x="1597570" y="12715"/>
                  </a:lnTo>
                  <a:close/>
                </a:path>
              </a:pathLst>
            </a:custGeom>
            <a:blipFill>
              <a:blip r:embed="rId3"/>
              <a:srcRect/>
              <a:stretch>
                <a:fillRect l="9984" t="-142507" r="-99566" b="9279"/>
              </a:stretch>
            </a:blipFill>
            <a:ln w="1270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098978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368327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EF78E3-FDA3-4D28-AAA2-0B81F349A39D}" type="datetimeFigureOut">
              <a:rPr lang="en-US" dirty="0"/>
              <a:t>7/9/2025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‹#›</a:t>
            </a:fld>
            <a:endParaRPr lang="en-US" noProof="0" dirty="0"/>
          </a:p>
        </p:txBody>
      </p:sp>
      <p:grpSp>
        <p:nvGrpSpPr>
          <p:cNvPr id="8" name="Graphic 16">
            <a:extLst>
              <a:ext uri="{FF2B5EF4-FFF2-40B4-BE49-F238E27FC236}">
                <a16:creationId xmlns:a16="http://schemas.microsoft.com/office/drawing/2014/main" id="{A6C11E25-2AF0-4EBF-905C-81BDCFB5E4C8}"/>
              </a:ext>
            </a:extLst>
          </p:cNvPr>
          <p:cNvGrpSpPr/>
          <p:nvPr userDrawn="1"/>
        </p:nvGrpSpPr>
        <p:grpSpPr>
          <a:xfrm>
            <a:off x="10962579" y="5678327"/>
            <a:ext cx="1234800" cy="1051200"/>
            <a:chOff x="5626893" y="3026568"/>
            <a:chExt cx="937260" cy="800760"/>
          </a:xfrm>
        </p:grpSpPr>
        <p:sp>
          <p:nvSpPr>
            <p:cNvPr id="9" name="Freeform: Shape 6">
              <a:extLst>
                <a:ext uri="{FF2B5EF4-FFF2-40B4-BE49-F238E27FC236}">
                  <a16:creationId xmlns:a16="http://schemas.microsoft.com/office/drawing/2014/main" id="{9D892266-5EB4-4DE9-BB23-F21047C71611}"/>
                </a:ext>
              </a:extLst>
            </p:cNvPr>
            <p:cNvSpPr/>
            <p:nvPr/>
          </p:nvSpPr>
          <p:spPr>
            <a:xfrm>
              <a:off x="5640228" y="3236778"/>
              <a:ext cx="923925" cy="590550"/>
            </a:xfrm>
            <a:custGeom>
              <a:avLst/>
              <a:gdLst>
                <a:gd name="connsiteX0" fmla="*/ 7144 w 923925"/>
                <a:gd name="connsiteY0" fmla="*/ 430346 h 590550"/>
                <a:gd name="connsiteX1" fmla="*/ 918686 w 923925"/>
                <a:gd name="connsiteY1" fmla="*/ 586556 h 590550"/>
                <a:gd name="connsiteX2" fmla="*/ 918686 w 923925"/>
                <a:gd name="connsiteY2" fmla="*/ 116021 h 590550"/>
                <a:gd name="connsiteX3" fmla="*/ 160496 w 923925"/>
                <a:gd name="connsiteY3" fmla="*/ 7436 h 590550"/>
                <a:gd name="connsiteX4" fmla="*/ 7144 w 923925"/>
                <a:gd name="connsiteY4" fmla="*/ 430346 h 5905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23925" h="590550">
                  <a:moveTo>
                    <a:pt x="7144" y="430346"/>
                  </a:moveTo>
                  <a:cubicBezTo>
                    <a:pt x="7144" y="430346"/>
                    <a:pt x="537686" y="462731"/>
                    <a:pt x="918686" y="586556"/>
                  </a:cubicBezTo>
                  <a:lnTo>
                    <a:pt x="918686" y="116021"/>
                  </a:lnTo>
                  <a:cubicBezTo>
                    <a:pt x="491966" y="-3994"/>
                    <a:pt x="160496" y="7436"/>
                    <a:pt x="160496" y="7436"/>
                  </a:cubicBezTo>
                  <a:lnTo>
                    <a:pt x="7144" y="430346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>
                    <a:alpha val="6000"/>
                  </a:schemeClr>
                </a:gs>
                <a:gs pos="100000">
                  <a:schemeClr val="accent3">
                    <a:alpha val="50000"/>
                  </a:schemeClr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  <p:sp>
          <p:nvSpPr>
            <p:cNvPr id="10" name="Freeform: Shape 7">
              <a:extLst>
                <a:ext uri="{FF2B5EF4-FFF2-40B4-BE49-F238E27FC236}">
                  <a16:creationId xmlns:a16="http://schemas.microsoft.com/office/drawing/2014/main" id="{ADD8BBD5-9B7C-4CF3-9606-41DC9C0151B9}"/>
                </a:ext>
              </a:extLst>
            </p:cNvPr>
            <p:cNvSpPr/>
            <p:nvPr/>
          </p:nvSpPr>
          <p:spPr>
            <a:xfrm>
              <a:off x="5626893" y="3026568"/>
              <a:ext cx="933450" cy="771525"/>
            </a:xfrm>
            <a:custGeom>
              <a:avLst/>
              <a:gdLst>
                <a:gd name="connsiteX0" fmla="*/ 932021 w 933450"/>
                <a:gd name="connsiteY0" fmla="*/ 289084 h 771525"/>
                <a:gd name="connsiteX1" fmla="*/ 160496 w 933450"/>
                <a:gd name="connsiteY1" fmla="*/ 7144 h 771525"/>
                <a:gd name="connsiteX2" fmla="*/ 7144 w 933450"/>
                <a:gd name="connsiteY2" fmla="*/ 429101 h 771525"/>
                <a:gd name="connsiteX3" fmla="*/ 932021 w 933450"/>
                <a:gd name="connsiteY3" fmla="*/ 767239 h 771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33450" h="771525">
                  <a:moveTo>
                    <a:pt x="932021" y="289084"/>
                  </a:moveTo>
                  <a:lnTo>
                    <a:pt x="160496" y="7144"/>
                  </a:lnTo>
                  <a:lnTo>
                    <a:pt x="7144" y="429101"/>
                  </a:lnTo>
                  <a:lnTo>
                    <a:pt x="932021" y="767239"/>
                  </a:lnTo>
                  <a:close/>
                </a:path>
              </a:pathLst>
            </a:custGeom>
            <a:gradFill flip="none" rotWithShape="1">
              <a:gsLst>
                <a:gs pos="3000">
                  <a:schemeClr val="accent3"/>
                </a:gs>
                <a:gs pos="100000">
                  <a:schemeClr val="accent6"/>
                </a:gs>
              </a:gsLst>
              <a:lin ang="0" scaled="1"/>
              <a:tileRect/>
            </a:gra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191725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01650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526698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537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43909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BA082-94DF-4C4B-A041-6624924AB0A8}" type="datetimeFigureOut">
              <a:rPr lang="en-US" smtClean="0"/>
              <a:t>7/9/2025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696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7225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89037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759284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19" Type="http://schemas.openxmlformats.org/officeDocument/2006/relationships/image" Target="../media/image7.jpg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1845D3B-A7CA-4751-B979-90553EDEB1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noProof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A43512-71B9-49DF-A1D4-8CE3742E4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83A523-550D-4EF7-B5BF-4E5BA6655BC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21925" y="594582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tx1">
                    <a:tint val="75000"/>
                  </a:schemeClr>
                </a:solidFill>
                <a:latin typeface="+mj-lt"/>
              </a:defRPr>
            </a:lvl1pPr>
          </a:lstStyle>
          <a:p>
            <a:r>
              <a:rPr lang="en-US" noProof="0" dirty="0"/>
              <a:t>MM.DD.20XX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8A98FF-2C58-4968-A1DC-0EBD6961C6D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911225" y="5945824"/>
            <a:ext cx="2639323" cy="365125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1600" b="1">
                <a:solidFill>
                  <a:schemeClr val="bg2"/>
                </a:solidFill>
                <a:latin typeface="+mj-lt"/>
              </a:defRPr>
            </a:lvl1pPr>
          </a:lstStyle>
          <a:p>
            <a:r>
              <a:rPr lang="en-US" noProof="0" dirty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E93C2C-842E-4579-ABBB-7ED2CC0BA1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163743" y="5945824"/>
            <a:ext cx="64225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 b="1">
                <a:solidFill>
                  <a:schemeClr val="bg1"/>
                </a:solidFill>
                <a:latin typeface="+mj-lt"/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2883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61" r:id="rId7"/>
    <p:sldLayoutId id="2147483655" r:id="rId8"/>
    <p:sldLayoutId id="2147483657" r:id="rId9"/>
    <p:sldLayoutId id="2147483658" r:id="rId10"/>
    <p:sldLayoutId id="2147483662" r:id="rId11"/>
    <p:sldLayoutId id="2147483663" r:id="rId12"/>
    <p:sldLayoutId id="2147483664" r:id="rId13"/>
    <p:sldLayoutId id="2147483665" r:id="rId14"/>
    <p:sldLayoutId id="2147483666" r:id="rId15"/>
    <p:sldLayoutId id="2147483669" r:id="rId16"/>
    <p:sldLayoutId id="2147483670" r:id="rId17"/>
    <p:sldLayoutId id="2147483667" r:id="rId18"/>
    <p:sldLayoutId id="2147483671" r:id="rId19"/>
    <p:sldLayoutId id="2147483668" r:id="rId20"/>
    <p:sldLayoutId id="2147483660" r:id="rId21"/>
    <p:sldLayoutId id="2147483672" r:id="rId22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3840">
          <p15:clr>
            <a:srgbClr val="F26B43"/>
          </p15:clr>
        </p15:guide>
        <p15:guide id="3" pos="574">
          <p15:clr>
            <a:srgbClr val="F26B43"/>
          </p15:clr>
        </p15:guide>
        <p15:guide id="4" pos="7106">
          <p15:clr>
            <a:srgbClr val="F26B43"/>
          </p15:clr>
        </p15:guide>
        <p15:guide id="5" orient="horz" pos="3748">
          <p15:clr>
            <a:srgbClr val="F26B43"/>
          </p15:clr>
        </p15:guide>
        <p15:guide id="6" pos="3250">
          <p15:clr>
            <a:srgbClr val="F26B43"/>
          </p15:clr>
        </p15:guide>
        <p15:guide id="7" pos="443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MM.DD.20XX</a:t>
            </a:r>
            <a:endParaRPr lang="en-US" noProof="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8C0CDE5-970C-4CC4-BF43-0DA127E73E82}" type="slidenum">
              <a:rPr lang="en-US" noProof="0" smtClean="0"/>
              <a:pPr/>
              <a:t>‹#›</a:t>
            </a:fld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46456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A81143F-FBEE-4565-886D-08852310C8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Welcome to Year 4 </a:t>
            </a:r>
            <a:endParaRPr lang="ru-RU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FF535A0-9A52-40AD-972C-D0F96C90529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 rot="840000">
            <a:off x="7841934" y="2795027"/>
            <a:ext cx="4851352" cy="1827069"/>
          </a:xfrm>
        </p:spPr>
        <p:txBody>
          <a:bodyPr>
            <a:normAutofit/>
          </a:bodyPr>
          <a:lstStyle/>
          <a:p>
            <a:r>
              <a:rPr lang="en-US" dirty="0"/>
              <a:t>Meet the Teacher</a:t>
            </a:r>
            <a:endParaRPr lang="ru-RU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7671E014-38A6-4604-84E2-0E92500FBC5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 rot="720000">
            <a:off x="9571722" y="685663"/>
            <a:ext cx="1391775" cy="858837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US" dirty="0"/>
              <a:t>September</a:t>
            </a:r>
          </a:p>
          <a:p>
            <a:r>
              <a:rPr lang="en-US" dirty="0"/>
              <a:t>2025</a:t>
            </a:r>
            <a:endParaRPr lang="ru-RU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D797919-47A1-45E8-94CE-5E5E039904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985830">
            <a:off x="-616653" y="1582055"/>
            <a:ext cx="6569571" cy="43889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59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2C5F0CE-914A-4E16-929C-4F5AAF3E6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2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0D90A55-445C-4B18-8B41-BB26B23F96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80000">
            <a:off x="62431" y="380927"/>
            <a:ext cx="4921058" cy="1325563"/>
          </a:xfrm>
        </p:spPr>
        <p:txBody>
          <a:bodyPr/>
          <a:lstStyle/>
          <a:p>
            <a:r>
              <a:rPr lang="en-GB" dirty="0"/>
              <a:t> Teachers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26D264B-662A-4DEF-90D5-CD1E1BFB9AC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289457" y="1476050"/>
            <a:ext cx="9303119" cy="5234716"/>
          </a:xfrm>
        </p:spPr>
        <p:txBody>
          <a:bodyPr>
            <a:normAutofit/>
          </a:bodyPr>
          <a:lstStyle/>
          <a:p>
            <a:r>
              <a:rPr lang="en-GB" dirty="0">
                <a:latin typeface="Letter-join No-Lead 12" panose="02000503000000020003" pitchFamily="50" charset="0"/>
              </a:rPr>
              <a:t>Welcome to 4H</a:t>
            </a:r>
          </a:p>
          <a:p>
            <a:r>
              <a:rPr lang="en-GB" dirty="0">
                <a:latin typeface="Letter-join No-Lead 12" panose="02000503000000020003" pitchFamily="50" charset="0"/>
              </a:rPr>
              <a:t>Teacher: Mrs Holder </a:t>
            </a:r>
          </a:p>
          <a:p>
            <a:endParaRPr lang="en-GB" dirty="0">
              <a:highlight>
                <a:srgbClr val="FFFF00"/>
              </a:highlight>
              <a:latin typeface="Letter-join No-Lead 12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099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55575" y="1980752"/>
            <a:ext cx="3767938" cy="3439751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Morning –doors open 8.45am</a:t>
            </a:r>
          </a:p>
          <a:p>
            <a:pPr algn="ctr"/>
            <a:endParaRPr lang="en-US" sz="3600" b="0" dirty="0">
              <a:latin typeface="Letter-join No-Lead 12" panose="02000503000000020003" pitchFamily="50" charset="0"/>
            </a:endParaRPr>
          </a:p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Lunch – 12.20-1.20pm 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Times</a:t>
            </a:r>
          </a:p>
        </p:txBody>
      </p:sp>
      <p:sp>
        <p:nvSpPr>
          <p:cNvPr id="6" name="Rectangle 5"/>
          <p:cNvSpPr/>
          <p:nvPr/>
        </p:nvSpPr>
        <p:spPr>
          <a:xfrm>
            <a:off x="4357280" y="547051"/>
            <a:ext cx="8476747" cy="594008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Start of the school day – 8.50am 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Door -  Around new hall on ks2 yard- Year 3 and year 6 entrance.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Morning Challenge- start as soon as they come into class.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End of the school day – 3.30pm</a:t>
            </a: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Children will be brought onto the ks2 yard, lined up and dismissed one at a time. </a:t>
            </a:r>
          </a:p>
          <a:p>
            <a:endParaRPr lang="en-GB" sz="28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If your child is being collected by anyone different </a:t>
            </a:r>
            <a:r>
              <a:rPr lang="en-GB" sz="2800" dirty="0" err="1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eg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 a friend’s mum, please inform the school office. </a:t>
            </a:r>
            <a:endParaRPr lang="en-GB" sz="24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50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ED911DC-1E26-4491-A88D-CA6A6FF41F3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5F07987-CE42-40C6-B87E-8351886E0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 dirty="0"/>
              <a:t>ADD A FOOTER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F28099-49CC-4C50-BFB4-E3501351E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4</a:t>
            </a:fld>
            <a:endParaRPr lang="en-US" noProof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FB106CA7-E536-4E90-AFC3-A5A52138C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21095" y="893913"/>
            <a:ext cx="5671156" cy="700842"/>
          </a:xfrm>
        </p:spPr>
        <p:txBody>
          <a:bodyPr>
            <a:normAutofit/>
          </a:bodyPr>
          <a:lstStyle/>
          <a:p>
            <a:r>
              <a:rPr lang="en-GB" dirty="0"/>
              <a:t>Example Timetable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CE32386-EBD8-47FC-A527-551C5C9439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62" t="25716" r="16550" b="11547"/>
          <a:stretch/>
        </p:blipFill>
        <p:spPr>
          <a:xfrm>
            <a:off x="1944532" y="1700011"/>
            <a:ext cx="9336243" cy="4893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4236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34352" y="1727643"/>
            <a:ext cx="3767938" cy="3402714"/>
          </a:xfrm>
        </p:spPr>
        <p:txBody>
          <a:bodyPr>
            <a:normAutofit/>
          </a:bodyPr>
          <a:lstStyle/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Times </a:t>
            </a:r>
          </a:p>
          <a:p>
            <a:endParaRPr lang="en-US" sz="3600" b="0" dirty="0">
              <a:latin typeface="Letter-join No-Lead 12" panose="02000503000000020003" pitchFamily="50" charset="0"/>
            </a:endParaRPr>
          </a:p>
          <a:p>
            <a:pPr algn="ctr"/>
            <a:r>
              <a:rPr lang="en-US" sz="3600" b="0" dirty="0">
                <a:latin typeface="Letter-join No-Lead 12" panose="02000503000000020003" pitchFamily="50" charset="0"/>
              </a:rPr>
              <a:t>10.30 – 10.45</a:t>
            </a:r>
          </a:p>
          <a:p>
            <a:endParaRPr lang="en-US" sz="3600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>
            <a:normAutofit/>
          </a:bodyPr>
          <a:lstStyle/>
          <a:p>
            <a:r>
              <a:rPr lang="en-US" dirty="0"/>
              <a:t>Playtime</a:t>
            </a:r>
          </a:p>
        </p:txBody>
      </p:sp>
      <p:sp>
        <p:nvSpPr>
          <p:cNvPr id="6" name="Rectangle 5"/>
          <p:cNvSpPr/>
          <p:nvPr/>
        </p:nvSpPr>
        <p:spPr>
          <a:xfrm>
            <a:off x="4285181" y="482931"/>
            <a:ext cx="8293856" cy="4647426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Fruit will be available everyday</a:t>
            </a:r>
          </a:p>
          <a:p>
            <a:endParaRPr lang="en-GB" sz="40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40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Fruit, vegetables, cheese or yoghurt are the only snack for breaktime that may be brought from home.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08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6" name="Rectangle 5"/>
          <p:cNvSpPr/>
          <p:nvPr/>
        </p:nvSpPr>
        <p:spPr>
          <a:xfrm>
            <a:off x="4121239" y="203647"/>
            <a:ext cx="8457798" cy="6370975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Out: Friday      Due in; Wednesday ​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Home work not completed will be done in break or lunchtimes. </a:t>
            </a: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Homework handed in by Wednesday please! 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Alternate Math and English homework (completed in their homework books t consolidate learning).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Children to read minimum 3 times per week and have their reading record signed. by an adult.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TTR info shared via Dojo. Important for Statutory times table test.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Spellings – taught in school and practice at home. (statutory words on next slide) </a:t>
            </a: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400" dirty="0">
                <a:solidFill>
                  <a:schemeClr val="accent1">
                    <a:lumMod val="50000"/>
                  </a:schemeClr>
                </a:solidFill>
                <a:latin typeface="Letter-join No-Lead 12" panose="02000503000000020003" pitchFamily="50" charset="0"/>
              </a:rPr>
              <a:t>Homework Club – Thursday</a:t>
            </a:r>
            <a:endParaRPr lang="en-GB" dirty="0">
              <a:solidFill>
                <a:schemeClr val="accent1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  <a:p>
            <a:endParaRPr lang="en-GB" sz="2400" dirty="0">
              <a:solidFill>
                <a:schemeClr val="accent1">
                  <a:lumMod val="50000"/>
                </a:schemeClr>
              </a:solidFill>
              <a:latin typeface="Arial Rounded MT Bold" panose="020F0704030504030204" pitchFamily="34" charset="0"/>
            </a:endParaRPr>
          </a:p>
        </p:txBody>
      </p:sp>
      <p:sp>
        <p:nvSpPr>
          <p:cNvPr id="7" name="AutoShape 2" descr="Mathletics Students - Apps on Google Pla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4" descr="Homework - Orange Unified School District">
            <a:extLst>
              <a:ext uri="{FF2B5EF4-FFF2-40B4-BE49-F238E27FC236}">
                <a16:creationId xmlns:a16="http://schemas.microsoft.com/office/drawing/2014/main" id="{333D0341-D89C-4748-97F1-DB2332EC8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668" y="1944897"/>
            <a:ext cx="3368256" cy="325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257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2A4179-0BF2-4E73-8CFF-4226E14864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Year 4 spellings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40A1E25-0119-4785-913C-F8BAF8364E9B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22A47-213D-4AD5-9C58-48238B8E58B9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69E04F-BDAF-4AA2-91C8-E26ABDAC20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9505" t="4820" r="556" b="-4820"/>
          <a:stretch/>
        </p:blipFill>
        <p:spPr>
          <a:xfrm>
            <a:off x="5396224" y="3613867"/>
            <a:ext cx="6795776" cy="352507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7837D2A-5138-4124-9332-5333742558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0061"/>
          <a:stretch/>
        </p:blipFill>
        <p:spPr>
          <a:xfrm>
            <a:off x="-92765" y="-1"/>
            <a:ext cx="7383382" cy="382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207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A0CCA538-63DD-4D49-82C0-0BB4D6752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D7F9FAF1-7991-44FF-97FF-83E4C6B28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8</a:t>
            </a:fld>
            <a:endParaRPr lang="en-US" noProof="0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078FAD5-4BE7-4EB8-941D-E5ED062AC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What is expected for a child in year 4?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E271621-07C2-4787-B7AE-90BAAA1DBB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A396FDB-024A-4D03-A3B9-942E93EB5D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2141" y="1324806"/>
            <a:ext cx="8368464" cy="5533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0360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F3BDCE-6ABD-43F4-B1FB-6686683830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7702BF-9603-4E9A-9465-AFD157D2F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ABB451A-918E-4B7D-B4E4-AF6016B889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9</a:t>
            </a:fld>
            <a:endParaRPr lang="en-US" noProof="0" dirty="0"/>
          </a:p>
        </p:txBody>
      </p: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CC3AE29E-A4DE-4516-B5C6-CB65456F84FA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/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E1BB232-7DAF-455D-A945-4966E88C56A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1039" y="0"/>
            <a:ext cx="110088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379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A0F5F-B390-4380-95B2-5065651FD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5C0375-4E9C-411D-A8F5-4E4C9E066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noProof="0"/>
              <a:t>ADD A FOOTER</a:t>
            </a:r>
            <a:endParaRPr lang="en-US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7CCCC0-A96F-4374-BF3F-417BA3664E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10</a:t>
            </a:fld>
            <a:endParaRPr lang="en-US" noProof="0" dirty="0"/>
          </a:p>
        </p:txBody>
      </p:sp>
      <p:sp>
        <p:nvSpPr>
          <p:cNvPr id="5" name="Media Placeholder 4">
            <a:extLst>
              <a:ext uri="{FF2B5EF4-FFF2-40B4-BE49-F238E27FC236}">
                <a16:creationId xmlns:a16="http://schemas.microsoft.com/office/drawing/2014/main" id="{05851239-1BE5-4F51-BEFC-41E633DEA9CE}"/>
              </a:ext>
            </a:extLst>
          </p:cNvPr>
          <p:cNvSpPr>
            <a:spLocks noGrp="1"/>
          </p:cNvSpPr>
          <p:nvPr>
            <p:ph type="media" sz="quarter" idx="13"/>
          </p:nvPr>
        </p:nvSpPr>
        <p:spPr/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5654196-2B56-4702-84AA-6DB9155C05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736" y="0"/>
            <a:ext cx="1007852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17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>
          <a:xfrm>
            <a:off x="911225" y="5945824"/>
            <a:ext cx="9441643" cy="365125"/>
          </a:xfrm>
        </p:spPr>
        <p:txBody>
          <a:bodyPr/>
          <a:lstStyle/>
          <a:p>
            <a:endParaRPr lang="en-US" noProof="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noProof="0" smtClean="0"/>
              <a:t>11</a:t>
            </a:fld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4969" y="2282951"/>
            <a:ext cx="3209009" cy="3402714"/>
          </a:xfrm>
        </p:spPr>
        <p:txBody>
          <a:bodyPr>
            <a:noAutofit/>
          </a:bodyPr>
          <a:lstStyle/>
          <a:p>
            <a:r>
              <a:rPr lang="en-GB" sz="2800" dirty="0">
                <a:latin typeface="Letter-join No-Lead 12" panose="02000503000000020003" pitchFamily="50" charset="0"/>
              </a:rPr>
              <a:t>Multiplication tables check.</a:t>
            </a:r>
          </a:p>
          <a:p>
            <a:r>
              <a:rPr lang="en-GB" sz="2800" dirty="0">
                <a:latin typeface="Letter-join No-Lead 12" panose="02000503000000020003" pitchFamily="50" charset="0"/>
              </a:rPr>
              <a:t>Statutory</a:t>
            </a:r>
          </a:p>
          <a:p>
            <a:r>
              <a:rPr lang="en-GB" sz="2800" dirty="0">
                <a:latin typeface="Letter-join No-Lead 12" panose="02000503000000020003" pitchFamily="50" charset="0"/>
              </a:rPr>
              <a:t>Fluent recall of times tables. </a:t>
            </a:r>
          </a:p>
          <a:p>
            <a:endParaRPr lang="en-GB" sz="2800" dirty="0">
              <a:latin typeface="Letter-join No-Lead 12" panose="02000503000000020003" pitchFamily="50" charset="0"/>
            </a:endParaRPr>
          </a:p>
          <a:p>
            <a:r>
              <a:rPr lang="en-GB" sz="2800" dirty="0">
                <a:latin typeface="Letter-join No-Lead 12" panose="02000503000000020003" pitchFamily="50" charset="0"/>
              </a:rPr>
              <a:t>Dates – June 2026</a:t>
            </a: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 rot="-360000">
            <a:off x="77480" y="506643"/>
            <a:ext cx="3890555" cy="1091949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National Assessments</a:t>
            </a:r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C56E483E-8E80-4347-89AA-007E757FB284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93DD96-4A05-4F35-83BC-BCAF70A89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93864" y="421958"/>
            <a:ext cx="2967378" cy="4323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5179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295935" y="417935"/>
            <a:ext cx="5517955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6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School uniform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3746" y="1153043"/>
            <a:ext cx="5181600" cy="4847737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If earrings are worn, they must be small plain studs and for health and safety reasons must not be worn for PE.</a:t>
            </a:r>
          </a:p>
          <a:p>
            <a:endParaRPr lang="en-GB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Please make sure all uniform is clearly named.</a:t>
            </a:r>
          </a:p>
          <a:p>
            <a:endParaRPr lang="en-GB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No watches or jewellery.</a:t>
            </a:r>
          </a:p>
          <a:p>
            <a:endParaRPr lang="en-GB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No rucksacks or pencil cases.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18920" y="1792936"/>
            <a:ext cx="5876039" cy="3311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4389" y="5104370"/>
            <a:ext cx="4345099" cy="1792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30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87725C8C-B6FF-4BEE-B7F0-3DFD7C273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C0CDE5-970C-4CC4-BF43-0DA127E73E82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07F06-C190-4897-A2E9-0AA8E66840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7807" y="1519392"/>
            <a:ext cx="3767938" cy="4515648"/>
          </a:xfrm>
        </p:spPr>
        <p:txBody>
          <a:bodyPr>
            <a:normAutofit fontScale="85000" lnSpcReduction="10000"/>
          </a:bodyPr>
          <a:lstStyle/>
          <a:p>
            <a:r>
              <a:rPr lang="en-US" sz="2800" b="0" dirty="0">
                <a:latin typeface="Letter-join No-Lead 12" panose="02000503000000020003" pitchFamily="50" charset="0"/>
              </a:rPr>
              <a:t>P.E.  Will be twice a week. The days will be shared on the class newsletter in September. Please ensure your child has a full PE kit in school at all times.  black/navy shorts or joggers and a white T-shirt, black pumps or trainers.  </a:t>
            </a:r>
          </a:p>
          <a:p>
            <a:r>
              <a:rPr lang="en-US" sz="2800" b="0" dirty="0">
                <a:latin typeface="Letter-join No-Lead 12" panose="02000503000000020003" pitchFamily="50" charset="0"/>
              </a:rPr>
              <a:t>Earrings are not allowed during PE for safety reasons. </a:t>
            </a:r>
          </a:p>
          <a:p>
            <a:endParaRPr lang="en-US" sz="2800" b="0" dirty="0">
              <a:latin typeface="Letter-join No-Lead 12" panose="02000503000000020003" pitchFamily="50" charset="0"/>
            </a:endParaRPr>
          </a:p>
          <a:p>
            <a:r>
              <a:rPr lang="en-US" sz="2800" b="0" dirty="0">
                <a:latin typeface="Letter-join No-Lead 12" panose="02000503000000020003" pitchFamily="50" charset="0"/>
              </a:rPr>
              <a:t>Please label everything!</a:t>
            </a:r>
          </a:p>
          <a:p>
            <a:endParaRPr lang="en-US" b="0" dirty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AFCA1C1A-BC0A-4E81-82F8-5ACE20F863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-360000">
            <a:off x="-177076" y="227097"/>
            <a:ext cx="3890555" cy="1091949"/>
          </a:xfrm>
        </p:spPr>
        <p:txBody>
          <a:bodyPr/>
          <a:lstStyle/>
          <a:p>
            <a:r>
              <a:rPr lang="en-US" dirty="0"/>
              <a:t>P.E.</a:t>
            </a:r>
          </a:p>
        </p:txBody>
      </p:sp>
      <p:pic>
        <p:nvPicPr>
          <p:cNvPr id="2050" name="Picture 2" descr="Creswell Junior School - PE links">
            <a:extLst>
              <a:ext uri="{FF2B5EF4-FFF2-40B4-BE49-F238E27FC236}">
                <a16:creationId xmlns:a16="http://schemas.microsoft.com/office/drawing/2014/main" id="{03E030B7-D4C9-4DCE-ADDB-1A45F80497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44" r="18627"/>
          <a:stretch/>
        </p:blipFill>
        <p:spPr bwMode="auto">
          <a:xfrm>
            <a:off x="3759893" y="216289"/>
            <a:ext cx="1523643" cy="1210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Uniform | Abbots Green Academy">
            <a:extLst>
              <a:ext uri="{FF2B5EF4-FFF2-40B4-BE49-F238E27FC236}">
                <a16:creationId xmlns:a16="http://schemas.microsoft.com/office/drawing/2014/main" id="{E1DCD98E-E3FA-4E2B-A6F1-6B57535A0F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32372" y="1519391"/>
            <a:ext cx="2722172" cy="340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PFA Fundraising Page for Briercliffe Primary School - Home | Facebook">
            <a:extLst>
              <a:ext uri="{FF2B5EF4-FFF2-40B4-BE49-F238E27FC236}">
                <a16:creationId xmlns:a16="http://schemas.microsoft.com/office/drawing/2014/main" id="{F58514DD-2E3D-451E-8000-E2A9E655D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422698" y="2774325"/>
            <a:ext cx="201592" cy="20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FA Fundraising Page for Briercliffe Primary School - Home | Facebook">
            <a:extLst>
              <a:ext uri="{FF2B5EF4-FFF2-40B4-BE49-F238E27FC236}">
                <a16:creationId xmlns:a16="http://schemas.microsoft.com/office/drawing/2014/main" id="{37ED090D-F391-4ED7-8739-D5F803483A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62753" y="2452524"/>
            <a:ext cx="181452" cy="180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P.E. Kit | M&amp;S">
            <a:extLst>
              <a:ext uri="{FF2B5EF4-FFF2-40B4-BE49-F238E27FC236}">
                <a16:creationId xmlns:a16="http://schemas.microsoft.com/office/drawing/2014/main" id="{4B138D5E-DA91-4AAA-9700-9DB249422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4544" y="370306"/>
            <a:ext cx="2353761" cy="3058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remium Shoe Bag - Briercliffe Primary School – School Brands Ltd - Company  No. 10570599">
            <a:extLst>
              <a:ext uri="{FF2B5EF4-FFF2-40B4-BE49-F238E27FC236}">
                <a16:creationId xmlns:a16="http://schemas.microsoft.com/office/drawing/2014/main" id="{53DD1B7E-45C8-49BE-925F-3AFDEE821E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8875" y="2452524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1998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D843D4-7A28-410A-A05F-FD042D24AC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anchor="ctr">
            <a:normAutofit/>
          </a:bodyPr>
          <a:lstStyle/>
          <a:p>
            <a:pPr>
              <a:spcAft>
                <a:spcPts val="600"/>
              </a:spcAft>
            </a:pPr>
            <a:fld id="{98C0CDE5-970C-4CC4-BF43-0DA127E73E82}" type="slidenum">
              <a:rPr lang="en-US" noProof="0" smtClean="0"/>
              <a:pPr>
                <a:spcAft>
                  <a:spcPts val="600"/>
                </a:spcAft>
              </a:pPr>
              <a:t>14</a:t>
            </a:fld>
            <a:endParaRPr lang="en-US" noProof="0"/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4C2A103D-4337-4548-BAAA-665CA345C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GB" dirty="0"/>
              <a:t>Water Bottles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70F749F-7D33-400D-9E77-87FDAC69F4C9}"/>
              </a:ext>
            </a:extLst>
          </p:cNvPr>
          <p:cNvSpPr/>
          <p:nvPr/>
        </p:nvSpPr>
        <p:spPr>
          <a:xfrm>
            <a:off x="7888341" y="369116"/>
            <a:ext cx="3917659" cy="2600588"/>
          </a:xfrm>
          <a:prstGeom prst="rect">
            <a:avLst/>
          </a:prstGeom>
          <a:gradFill>
            <a:gsLst>
              <a:gs pos="0">
                <a:schemeClr val="tx1"/>
              </a:gs>
              <a:gs pos="100000">
                <a:schemeClr val="tx2"/>
              </a:gs>
            </a:gsLst>
            <a:lin ang="36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3074" name="Picture 2" descr="Best cycling water bottles: 11 insulated and non-insulated options -  BikeRadar">
            <a:extLst>
              <a:ext uri="{FF2B5EF4-FFF2-40B4-BE49-F238E27FC236}">
                <a16:creationId xmlns:a16="http://schemas.microsoft.com/office/drawing/2014/main" id="{CB4F84B2-6DEC-4B66-A0DD-67E132D674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058" y="1831500"/>
            <a:ext cx="4281957" cy="3194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CE01890-A5A2-4C0E-BF68-7E120F8BB57D}"/>
              </a:ext>
            </a:extLst>
          </p:cNvPr>
          <p:cNvSpPr txBox="1"/>
          <p:nvPr/>
        </p:nvSpPr>
        <p:spPr>
          <a:xfrm>
            <a:off x="842647" y="5318975"/>
            <a:ext cx="10183968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8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Please bring in a filled water bottle with your child’s name on.  The children will be able to drink water throughout the day.  Water only please! </a:t>
            </a:r>
          </a:p>
        </p:txBody>
      </p:sp>
    </p:spTree>
    <p:extLst>
      <p:ext uri="{BB962C8B-B14F-4D97-AF65-F5344CB8AC3E}">
        <p14:creationId xmlns:p14="http://schemas.microsoft.com/office/powerpoint/2010/main" val="335225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38" t="11840" r="4219"/>
          <a:stretch/>
        </p:blipFill>
        <p:spPr>
          <a:xfrm>
            <a:off x="-27214" y="0"/>
            <a:ext cx="5272004" cy="206619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783" y="185877"/>
            <a:ext cx="2017690" cy="15870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81546" y="886043"/>
            <a:ext cx="5510454" cy="452431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Updates </a:t>
            </a:r>
            <a:endParaRPr lang="en-US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Reminders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Links to learning on class page- Website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Unfortunately, we can’t use it as a messaging service.  Please speak to or email the school     office if you need to contact us directly.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AA230502-458C-4A59-A9BF-F2B1811E2516}"/>
              </a:ext>
            </a:extLst>
          </p:cNvPr>
          <p:cNvSpPr/>
          <p:nvPr/>
        </p:nvSpPr>
        <p:spPr>
          <a:xfrm>
            <a:off x="176011" y="2008743"/>
            <a:ext cx="304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u="sng" dirty="0" err="1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ScoPay</a:t>
            </a:r>
            <a:endParaRPr lang="en-GB" sz="3200" u="sng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Ordering dinner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Consent</a:t>
            </a:r>
            <a:endParaRPr lang="en-US" sz="3200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A4631FC-9BAD-4313-8484-2AF7CE42E917}"/>
              </a:ext>
            </a:extLst>
          </p:cNvPr>
          <p:cNvSpPr/>
          <p:nvPr/>
        </p:nvSpPr>
        <p:spPr>
          <a:xfrm>
            <a:off x="3427236" y="2024001"/>
            <a:ext cx="6096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3200" u="sng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Website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Calendar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Class newsletter</a:t>
            </a:r>
          </a:p>
          <a:p>
            <a:endParaRPr lang="en-US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C3B71B-6E26-4D7A-88F8-C5787637D3F3}"/>
              </a:ext>
            </a:extLst>
          </p:cNvPr>
          <p:cNvSpPr/>
          <p:nvPr/>
        </p:nvSpPr>
        <p:spPr>
          <a:xfrm>
            <a:off x="2915168" y="466381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Parents evening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Telephone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Weekly newsletter</a:t>
            </a:r>
            <a:endParaRPr lang="en-US" sz="3200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181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0000">
            <a:off x="-576383" y="353043"/>
            <a:ext cx="5874866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Independence</a:t>
            </a:r>
            <a:r>
              <a:rPr lang="en-GB" sz="6600" u="sng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 </a:t>
            </a:r>
          </a:p>
        </p:txBody>
      </p:sp>
      <p:sp>
        <p:nvSpPr>
          <p:cNvPr id="4" name="Content Placeholder 3"/>
          <p:cNvSpPr txBox="1">
            <a:spLocks noGrp="1"/>
          </p:cNvSpPr>
          <p:nvPr>
            <p:ph idx="1"/>
          </p:nvPr>
        </p:nvSpPr>
        <p:spPr>
          <a:xfrm>
            <a:off x="437882" y="1884304"/>
            <a:ext cx="11865421" cy="4490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It is really important that you children continues to develop their independence this year.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Organisation of equipment and classroom.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Looking after belongings.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Shoelaces.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Earrings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Packing bags at the end of the day.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Within learning.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accent6">
                    <a:lumMod val="50000"/>
                  </a:schemeClr>
                </a:solidFill>
                <a:latin typeface="Letter-join Air No-lead 12" panose="02000805000000020003" pitchFamily="2" charset="0"/>
              </a:rPr>
              <a:t>Reading books </a:t>
            </a:r>
          </a:p>
        </p:txBody>
      </p:sp>
    </p:spTree>
    <p:extLst>
      <p:ext uri="{BB962C8B-B14F-4D97-AF65-F5344CB8AC3E}">
        <p14:creationId xmlns:p14="http://schemas.microsoft.com/office/powerpoint/2010/main" val="18476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072662" y="1432792"/>
            <a:ext cx="10207869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u="sng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Medication</a:t>
            </a:r>
          </a:p>
          <a:p>
            <a:pPr algn="ctr"/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If your child needs any prescribed medication please complete a medicine form.</a:t>
            </a:r>
          </a:p>
          <a:p>
            <a:pPr algn="ctr"/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We will administer non prescribed medicine </a:t>
            </a:r>
            <a:r>
              <a:rPr lang="en-GB" sz="3600" dirty="0" err="1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eg</a:t>
            </a:r>
            <a:r>
              <a:rPr lang="en-GB" sz="36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 antihistamine but this must be a brand new sealed bottle accompanied by a medicine form. </a:t>
            </a:r>
          </a:p>
          <a:p>
            <a:pPr algn="ctr"/>
            <a:endParaRPr lang="en-GB" sz="4000" dirty="0">
              <a:solidFill>
                <a:schemeClr val="accent6">
                  <a:lumMod val="50000"/>
                </a:schemeClr>
              </a:solidFill>
              <a:latin typeface="Letter-join No-Lead 12" panose="02000503000000020003" pitchFamily="50" charset="0"/>
            </a:endParaRPr>
          </a:p>
          <a:p>
            <a:pPr algn="ctr"/>
            <a:r>
              <a:rPr lang="en-GB" sz="4000" dirty="0">
                <a:solidFill>
                  <a:schemeClr val="accent6">
                    <a:lumMod val="50000"/>
                  </a:schemeClr>
                </a:solidFill>
                <a:latin typeface="Letter-join No-Lead 12" panose="02000503000000020003" pitchFamily="50" charset="0"/>
              </a:rPr>
              <a:t>All medicine to be taken to the school office.</a:t>
            </a:r>
          </a:p>
        </p:txBody>
      </p:sp>
    </p:spTree>
    <p:extLst>
      <p:ext uri="{BB962C8B-B14F-4D97-AF65-F5344CB8AC3E}">
        <p14:creationId xmlns:p14="http://schemas.microsoft.com/office/powerpoint/2010/main" val="4147807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21184394">
            <a:off x="-2497963" y="151970"/>
            <a:ext cx="9784080" cy="1508760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FF0000"/>
                </a:solidFill>
                <a:latin typeface="Letter-join No-Lead 36" panose="02000503000000020003" pitchFamily="50" charset="0"/>
              </a:rPr>
              <a:t>Parents Evening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93514">
            <a:off x="398433" y="2004816"/>
            <a:ext cx="3818202" cy="381820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521281" y="1970852"/>
            <a:ext cx="7295606" cy="347787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4400" dirty="0">
                <a:solidFill>
                  <a:schemeClr val="accent6">
                    <a:lumMod val="50000"/>
                  </a:schemeClr>
                </a:solidFill>
                <a:latin typeface="Letter-join No-Lead 36"/>
              </a:rPr>
              <a:t>October or November</a:t>
            </a:r>
          </a:p>
          <a:p>
            <a:pPr algn="ctr"/>
            <a:endParaRPr lang="en-GB" sz="4400" dirty="0">
              <a:solidFill>
                <a:schemeClr val="accent6">
                  <a:lumMod val="50000"/>
                </a:schemeClr>
              </a:solidFill>
              <a:latin typeface="Letter-join No-Lead 36"/>
            </a:endParaRPr>
          </a:p>
          <a:p>
            <a:pPr algn="ctr"/>
            <a:r>
              <a:rPr lang="en-GB" sz="4400" dirty="0">
                <a:solidFill>
                  <a:schemeClr val="accent6">
                    <a:lumMod val="50000"/>
                  </a:schemeClr>
                </a:solidFill>
                <a:latin typeface="Letter-join No-Lead 36"/>
              </a:rPr>
              <a:t>You will be asked to book your appointment on </a:t>
            </a:r>
            <a:r>
              <a:rPr lang="en-GB" sz="4400" dirty="0" err="1">
                <a:solidFill>
                  <a:schemeClr val="accent6">
                    <a:lumMod val="50000"/>
                  </a:schemeClr>
                </a:solidFill>
                <a:latin typeface="Letter-join No-Lead 36"/>
              </a:rPr>
              <a:t>Scopay</a:t>
            </a:r>
            <a:r>
              <a:rPr lang="en-GB" sz="4400" dirty="0">
                <a:solidFill>
                  <a:schemeClr val="accent6">
                    <a:lumMod val="50000"/>
                  </a:schemeClr>
                </a:solidFill>
                <a:latin typeface="Letter-join No-Lead 36"/>
              </a:rPr>
              <a:t> nearer the time. 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2456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AA4C6-BA7F-40BC-AD51-EFDDDBEA5A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  <a:endParaRPr lang="ru-RU" dirty="0"/>
          </a:p>
        </p:txBody>
      </p:sp>
      <p:pic>
        <p:nvPicPr>
          <p:cNvPr id="7" name="Picture Placeholder 6" descr="Boy Carrying Red Backpack">
            <a:extLst>
              <a:ext uri="{FF2B5EF4-FFF2-40B4-BE49-F238E27FC236}">
                <a16:creationId xmlns:a16="http://schemas.microsoft.com/office/drawing/2014/main" id="{10962572-14B4-44BB-89AB-9ADA56D6B4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 rotWithShape="1">
          <a:blip r:embed="rId2"/>
          <a:srcRect t="21038" b="21038"/>
          <a:stretch/>
        </p:blipFill>
        <p:spPr/>
      </p:pic>
    </p:spTree>
    <p:extLst>
      <p:ext uri="{BB962C8B-B14F-4D97-AF65-F5344CB8AC3E}">
        <p14:creationId xmlns:p14="http://schemas.microsoft.com/office/powerpoint/2010/main" val="192333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theme1.xml><?xml version="1.0" encoding="utf-8"?>
<a:theme xmlns:a="http://schemas.openxmlformats.org/drawingml/2006/main" name="Office Theme">
  <a:themeElements>
    <a:clrScheme name="Custom 22">
      <a:dk1>
        <a:srgbClr val="9D0F00"/>
      </a:dk1>
      <a:lt1>
        <a:sysClr val="window" lastClr="FFFFFF"/>
      </a:lt1>
      <a:dk2>
        <a:srgbClr val="D30F00"/>
      </a:dk2>
      <a:lt2>
        <a:srgbClr val="C07400"/>
      </a:lt2>
      <a:accent1>
        <a:srgbClr val="005CC9"/>
      </a:accent1>
      <a:accent2>
        <a:srgbClr val="008EDC"/>
      </a:accent2>
      <a:accent3>
        <a:srgbClr val="3DA800"/>
      </a:accent3>
      <a:accent4>
        <a:srgbClr val="4D4D4D"/>
      </a:accent4>
      <a:accent5>
        <a:srgbClr val="FFAA00"/>
      </a:accent5>
      <a:accent6>
        <a:srgbClr val="1F7100"/>
      </a:accent6>
      <a:hlink>
        <a:srgbClr val="D30F00"/>
      </a:hlink>
      <a:folHlink>
        <a:srgbClr val="D30F00"/>
      </a:folHlink>
    </a:clrScheme>
    <a:fontScheme name="Custom 22">
      <a:majorFont>
        <a:latin typeface="Comic Sans MS"/>
        <a:ea typeface=""/>
        <a:cs typeface=""/>
      </a:majorFont>
      <a:minorFont>
        <a:latin typeface="Franklin Gothic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>
          <a:gsLst>
            <a:gs pos="0">
              <a:schemeClr val="tx1"/>
            </a:gs>
            <a:gs pos="100000">
              <a:schemeClr val="tx2"/>
            </a:gs>
          </a:gsLst>
          <a:lin ang="360000" scaled="0"/>
        </a:gra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TF66931380_Elementary school presentation_AAS_v4" id="{A1DE4719-C921-4876-B2FB-6B9A65FA4A71}" vid="{085AC972-F1A4-4B51-A582-8C15E7A46936}"/>
    </a:ext>
  </a:extLst>
</a:theme>
</file>

<file path=ppt/theme/theme2.xml><?xml version="1.0" encoding="utf-8"?>
<a:theme xmlns:a="http://schemas.openxmlformats.org/drawingml/2006/main" name="Main Event">
  <a:themeElements>
    <a:clrScheme name="Main Event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Main Event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in Even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ediaServiceKeyPoints xmlns="197ae00e-9928-437f-8ad1-67887f38498f" xsi:nil="true"/>
    <_activity xmlns="197ae00e-9928-437f-8ad1-67887f38498f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8941308C6164E41A7D2D39B95E02848" ma:contentTypeVersion="18" ma:contentTypeDescription="Create a new document." ma:contentTypeScope="" ma:versionID="fe65fd28631bda91b56b6d645b669988">
  <xsd:schema xmlns:xsd="http://www.w3.org/2001/XMLSchema" xmlns:xs="http://www.w3.org/2001/XMLSchema" xmlns:p="http://schemas.microsoft.com/office/2006/metadata/properties" xmlns:ns3="197ae00e-9928-437f-8ad1-67887f38498f" xmlns:ns4="a4d59b0e-dc8f-4c68-8e66-8eda3df949ec" targetNamespace="http://schemas.microsoft.com/office/2006/metadata/properties" ma:root="true" ma:fieldsID="0b5f9263d2cee85ec0b3bc91aecaa315" ns3:_="" ns4:_="">
    <xsd:import namespace="197ae00e-9928-437f-8ad1-67887f38498f"/>
    <xsd:import namespace="a4d59b0e-dc8f-4c68-8e66-8eda3df949ec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bjectDetectorVersions" minOccurs="0"/>
                <xsd:element ref="ns3:MediaLengthInSecond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7ae00e-9928-437f-8ad1-67887f38498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d59b0e-dc8f-4c68-8e66-8eda3df949ec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4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EF6C8FF-3D90-457B-9108-406F928CD7CB}">
  <ds:schemaRefs>
    <ds:schemaRef ds:uri="http://www.w3.org/XML/1998/namespace"/>
    <ds:schemaRef ds:uri="http://schemas.microsoft.com/office/2006/metadata/properties"/>
    <ds:schemaRef ds:uri="http://schemas.microsoft.com/office/2006/documentManagement/types"/>
    <ds:schemaRef ds:uri="a4d59b0e-dc8f-4c68-8e66-8eda3df949ec"/>
    <ds:schemaRef ds:uri="http://purl.org/dc/dcmitype/"/>
    <ds:schemaRef ds:uri="http://purl.org/dc/elements/1.1/"/>
    <ds:schemaRef ds:uri="197ae00e-9928-437f-8ad1-67887f38498f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2E3B2FCB-B32F-423A-94D5-BEB0C975B19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97ae00e-9928-437f-8ad1-67887f38498f"/>
    <ds:schemaRef ds:uri="a4d59b0e-dc8f-4c68-8e66-8eda3df949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5EE5440-5A1F-438E-9118-BE5E33F9727E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502</TotalTime>
  <Words>596</Words>
  <Application>Microsoft Office PowerPoint</Application>
  <PresentationFormat>Widescreen</PresentationFormat>
  <Paragraphs>113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31" baseType="lpstr">
      <vt:lpstr>Arial</vt:lpstr>
      <vt:lpstr>Arial Rounded MT Bold</vt:lpstr>
      <vt:lpstr>Calibri</vt:lpstr>
      <vt:lpstr>Comic Sans MS</vt:lpstr>
      <vt:lpstr>Franklin Gothic Book</vt:lpstr>
      <vt:lpstr>Impact</vt:lpstr>
      <vt:lpstr>Letter-join Air No-lead 12</vt:lpstr>
      <vt:lpstr>Letter-join No-Lead 12</vt:lpstr>
      <vt:lpstr>Letter-join No-Lead 36</vt:lpstr>
      <vt:lpstr>Wingdings</vt:lpstr>
      <vt:lpstr>Office Theme</vt:lpstr>
      <vt:lpstr>Main Event</vt:lpstr>
      <vt:lpstr>Meet the Teacher</vt:lpstr>
      <vt:lpstr> Teachers</vt:lpstr>
      <vt:lpstr>Times</vt:lpstr>
      <vt:lpstr>Example Timetable</vt:lpstr>
      <vt:lpstr>Playtime</vt:lpstr>
      <vt:lpstr>Homework</vt:lpstr>
      <vt:lpstr>Year 4 spellings</vt:lpstr>
      <vt:lpstr>What is expected for a child in year 4?</vt:lpstr>
      <vt:lpstr>PowerPoint Presentation</vt:lpstr>
      <vt:lpstr>PowerPoint Presentation</vt:lpstr>
      <vt:lpstr>National Assessments</vt:lpstr>
      <vt:lpstr>School uniform</vt:lpstr>
      <vt:lpstr>P.E.</vt:lpstr>
      <vt:lpstr>Water Bottles</vt:lpstr>
      <vt:lpstr>PowerPoint Presentation</vt:lpstr>
      <vt:lpstr>Independence </vt:lpstr>
      <vt:lpstr>PowerPoint Presentation</vt:lpstr>
      <vt:lpstr>Parents Evening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Open Evening</dc:title>
  <dc:creator>Rosie Teach</dc:creator>
  <cp:lastModifiedBy>Mrs HOLDER</cp:lastModifiedBy>
  <cp:revision>130</cp:revision>
  <dcterms:created xsi:type="dcterms:W3CDTF">2021-08-19T12:40:35Z</dcterms:created>
  <dcterms:modified xsi:type="dcterms:W3CDTF">2025-07-09T08:29:58Z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0x01010008941308C6164E41A7D2D39B95E02848</vt:lpwstr>
  </property>
</Properties>
</file>