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60" r:id="rId4"/>
    <p:sldId id="261" r:id="rId5"/>
    <p:sldId id="262" r:id="rId6"/>
    <p:sldId id="265" r:id="rId7"/>
    <p:sldId id="271" r:id="rId8"/>
    <p:sldId id="268" r:id="rId9"/>
    <p:sldId id="269" r:id="rId10"/>
    <p:sldId id="270" r:id="rId11"/>
    <p:sldId id="272" r:id="rId12"/>
    <p:sldId id="264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398" y="-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9A9A-B4B0-4B32-B8CD-2E25E95134C4}" type="datetimeFigureOut">
              <a:rPr lang="en-US" dirty="0"/>
              <a:t>3/18/2025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E21DC-8981-44E6-BC8C-2BA8F673FFBB}" type="datetimeFigureOut">
              <a:rPr lang="en-US" dirty="0"/>
              <a:t>3/18/2025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9C5D3-0140-4E75-8D7F-C0623D06DFD7}" type="datetimeFigureOut">
              <a:rPr lang="en-US" dirty="0"/>
              <a:t>3/18/2025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666F9-5B40-48E0-8DFD-99EF944CDD22}" type="datetimeFigureOut">
              <a:rPr lang="en-US" dirty="0"/>
              <a:t>3/18/2025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98D6B-2C72-4E21-9893-A649C6E2A47D}" type="datetimeFigureOut">
              <a:rPr lang="en-US" dirty="0"/>
              <a:t>3/18/2025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811C9-A66C-49F0-970E-F7B68D9109A0}" type="datetimeFigureOut">
              <a:rPr lang="en-US" dirty="0"/>
              <a:t>3/18/2025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1AE78-96A2-4A23-B183-3B6DB4374FE7}" type="datetimeFigureOut">
              <a:rPr lang="en-US" dirty="0"/>
              <a:t>3/18/2025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E0757-B101-4811-9189-10EB2F458E2D}" type="datetimeFigureOut">
              <a:rPr lang="en-US" dirty="0"/>
              <a:t>3/18/2025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C078-589F-40E3-816C-EE21D62B5BBA}" type="datetimeFigureOut">
              <a:rPr lang="en-US" dirty="0"/>
              <a:t>3/18/2025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518A9-B687-4302-9395-2322403C6656}" type="datetimeFigureOut">
              <a:rPr lang="en-US" dirty="0"/>
              <a:t>3/18/2025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9A684-0CB7-41E9-A4DF-5D1C2CA5BF6F}" type="datetimeFigureOut">
              <a:rPr lang="en-US" dirty="0"/>
              <a:t>3/18/2025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D7C35-9E19-4518-A4B2-3B09CD8CC756}" type="datetimeFigureOut">
              <a:rPr lang="en-US" dirty="0"/>
              <a:t>3/18/2025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96DA8-8897-4DDF-BFB6-5D83863C837A}" type="datetimeFigureOut">
              <a:rPr lang="en-US" dirty="0"/>
              <a:t>3/18/2025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BA708-C5F0-412D-90E2-1919F0D196AE}" type="datetimeFigureOut">
              <a:rPr lang="en-US" dirty="0"/>
              <a:t>3/18/2025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8F8FA-EF43-4642-9368-3F4E33039BD9}" type="datetimeFigureOut">
              <a:rPr lang="en-US" dirty="0"/>
              <a:t>3/18/2025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1E721-B01C-4D5D-A3CA-2E5518383F10}" type="datetimeFigureOut">
              <a:rPr lang="en-US" dirty="0"/>
              <a:t>3/18/2025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513FEF9-69D0-4F8C-A336-59491FBEDC47}" type="datetimeFigureOut">
              <a:rPr lang="en-US" dirty="0"/>
              <a:t>3/18/2025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04436-CA73-4D53-89B4-2A5C7347BF2F}" type="datetimeFigureOut">
              <a:rPr lang="en-US" dirty="0"/>
              <a:t>3/18/2025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35693" y="2603080"/>
            <a:ext cx="8306924" cy="1373070"/>
          </a:xfrm>
        </p:spPr>
        <p:txBody>
          <a:bodyPr/>
          <a:lstStyle/>
          <a:p>
            <a:r>
              <a:rPr lang="en-GB" dirty="0"/>
              <a:t> 2025</a:t>
            </a:r>
          </a:p>
        </p:txBody>
      </p:sp>
      <p:sp>
        <p:nvSpPr>
          <p:cNvPr id="4" name="AutoShape 2" descr="Image result for whitehough outdoor education cent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969" y="1284874"/>
            <a:ext cx="7631939" cy="429296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014679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/>
              <a:t>Year 6 Residential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336873"/>
            <a:ext cx="10818259" cy="3599316"/>
          </a:xfrm>
        </p:spPr>
        <p:txBody>
          <a:bodyPr>
            <a:normAutofit/>
          </a:bodyPr>
          <a:lstStyle/>
          <a:p>
            <a:r>
              <a:rPr lang="en-GB" sz="4400" dirty="0"/>
              <a:t>Monday 19</a:t>
            </a:r>
            <a:r>
              <a:rPr lang="en-GB" sz="4400" baseline="30000" dirty="0"/>
              <a:t>th</a:t>
            </a:r>
            <a:r>
              <a:rPr lang="en-GB" sz="4400" dirty="0"/>
              <a:t> May – Thursday 22</a:t>
            </a:r>
            <a:r>
              <a:rPr lang="en-GB" sz="4400" baseline="30000" dirty="0"/>
              <a:t>nd</a:t>
            </a:r>
            <a:r>
              <a:rPr lang="en-GB" sz="4400" dirty="0"/>
              <a:t> May 2025</a:t>
            </a:r>
          </a:p>
          <a:p>
            <a:r>
              <a:rPr lang="en-GB" sz="4400" dirty="0"/>
              <a:t>£310 paid in full by Friday 2</a:t>
            </a:r>
            <a:r>
              <a:rPr lang="en-GB" sz="4400" baseline="30000" dirty="0"/>
              <a:t>nd</a:t>
            </a:r>
            <a:r>
              <a:rPr lang="en-GB" sz="4400" dirty="0"/>
              <a:t> May </a:t>
            </a:r>
          </a:p>
        </p:txBody>
      </p:sp>
    </p:spTree>
    <p:extLst>
      <p:ext uri="{BB962C8B-B14F-4D97-AF65-F5344CB8AC3E}">
        <p14:creationId xmlns:p14="http://schemas.microsoft.com/office/powerpoint/2010/main" val="33968479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/>
              <a:t>A day full of fun!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125980"/>
            <a:ext cx="10909700" cy="4732020"/>
          </a:xfrm>
        </p:spPr>
        <p:txBody>
          <a:bodyPr>
            <a:normAutofit lnSpcReduction="10000"/>
          </a:bodyPr>
          <a:lstStyle/>
          <a:p>
            <a:r>
              <a:rPr lang="en-GB" dirty="0">
                <a:effectLst/>
              </a:rPr>
              <a:t>Every day at </a:t>
            </a:r>
            <a:r>
              <a:rPr lang="en-GB" dirty="0" err="1">
                <a:effectLst/>
              </a:rPr>
              <a:t>Whitehough</a:t>
            </a:r>
            <a:r>
              <a:rPr lang="en-GB" dirty="0">
                <a:effectLst/>
              </a:rPr>
              <a:t> is different, but some typical timings would look like this:</a:t>
            </a:r>
          </a:p>
          <a:p>
            <a:r>
              <a:rPr lang="en-GB" dirty="0">
                <a:effectLst/>
              </a:rPr>
              <a:t>7am - Wake Up/Shower</a:t>
            </a:r>
          </a:p>
          <a:p>
            <a:r>
              <a:rPr lang="en-GB" dirty="0">
                <a:effectLst/>
              </a:rPr>
              <a:t>7.30am-9.00am – Breakfast, and prepare for days activities</a:t>
            </a:r>
          </a:p>
          <a:p>
            <a:r>
              <a:rPr lang="en-GB" dirty="0">
                <a:effectLst/>
              </a:rPr>
              <a:t>9.15am – meet your instructor at the rendezvous point</a:t>
            </a:r>
          </a:p>
          <a:p>
            <a:r>
              <a:rPr lang="en-GB" dirty="0">
                <a:effectLst/>
              </a:rPr>
              <a:t>9.30am – 5.00pm – Activity</a:t>
            </a:r>
          </a:p>
          <a:p>
            <a:r>
              <a:rPr lang="en-GB" dirty="0">
                <a:effectLst/>
              </a:rPr>
              <a:t>5.00pm – Free Time</a:t>
            </a:r>
          </a:p>
          <a:p>
            <a:r>
              <a:rPr lang="en-GB" dirty="0">
                <a:effectLst/>
              </a:rPr>
              <a:t>5.30pm/7.00pm – Evening Meal/Free Time</a:t>
            </a:r>
          </a:p>
          <a:p>
            <a:r>
              <a:rPr lang="en-GB" dirty="0">
                <a:effectLst/>
              </a:rPr>
              <a:t>7.00pm – 9.00pm – Evening Activity</a:t>
            </a:r>
          </a:p>
          <a:p>
            <a:r>
              <a:rPr lang="en-GB" dirty="0">
                <a:effectLst/>
              </a:rPr>
              <a:t>9.00 – 10.00pm – Free Time/Supper</a:t>
            </a:r>
          </a:p>
          <a:p>
            <a:r>
              <a:rPr lang="en-GB" dirty="0">
                <a:effectLst/>
              </a:rPr>
              <a:t>10.15pm – Lights Out</a:t>
            </a:r>
          </a:p>
          <a:p>
            <a:endParaRPr lang="en-GB" dirty="0"/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185" y="4054792"/>
            <a:ext cx="3894455" cy="2597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4384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601" y="776088"/>
            <a:ext cx="9613861" cy="1080938"/>
          </a:xfrm>
        </p:spPr>
        <p:txBody>
          <a:bodyPr>
            <a:normAutofit/>
          </a:bodyPr>
          <a:lstStyle/>
          <a:p>
            <a:r>
              <a:rPr lang="en-GB" sz="6000" dirty="0"/>
              <a:t>Food, Glorious Food!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1" y="2331720"/>
            <a:ext cx="11475720" cy="4526280"/>
          </a:xfrm>
        </p:spPr>
        <p:txBody>
          <a:bodyPr>
            <a:normAutofit/>
          </a:bodyPr>
          <a:lstStyle/>
          <a:p>
            <a:r>
              <a:rPr lang="en-GB" sz="2800" dirty="0">
                <a:effectLst/>
              </a:rPr>
              <a:t>3 substantial meals per day will be provided.  </a:t>
            </a:r>
          </a:p>
          <a:p>
            <a:r>
              <a:rPr lang="en-GB" sz="2800" dirty="0">
                <a:effectLst/>
              </a:rPr>
              <a:t>Breakfast will be ‘continental’ style, and will include, cereal, fruit and toast – help yourself buffet</a:t>
            </a:r>
          </a:p>
          <a:p>
            <a:r>
              <a:rPr lang="en-GB" sz="2800" dirty="0">
                <a:effectLst/>
              </a:rPr>
              <a:t>Lunch – packed lunch for full day off site activity / Hot lunch on site </a:t>
            </a:r>
          </a:p>
          <a:p>
            <a:r>
              <a:rPr lang="en-GB" sz="2800" dirty="0">
                <a:effectLst/>
              </a:rPr>
              <a:t>Menu choices – 3 most popular</a:t>
            </a:r>
          </a:p>
          <a:p>
            <a:r>
              <a:rPr lang="en-GB" sz="2800" dirty="0" err="1">
                <a:effectLst/>
              </a:rPr>
              <a:t>Whitehough</a:t>
            </a:r>
            <a:r>
              <a:rPr lang="en-GB" sz="2800" dirty="0">
                <a:effectLst/>
              </a:rPr>
              <a:t> cater for all religious and dietary needs – just let us know in advance.</a:t>
            </a:r>
          </a:p>
          <a:p>
            <a:endParaRPr lang="en-GB" dirty="0"/>
          </a:p>
        </p:txBody>
      </p:sp>
      <p:pic>
        <p:nvPicPr>
          <p:cNvPr id="4" name="Picture 3" descr="KW_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32424" y="106014"/>
            <a:ext cx="2632075" cy="175101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rotWithShape="0">
              <a:srgbClr val="808080">
                <a:alpha val="42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26024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841" y="2153992"/>
            <a:ext cx="9126619" cy="4543987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ct val="0"/>
              </a:spcBef>
              <a:buNone/>
              <a:defRPr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•  </a:t>
            </a:r>
            <a:r>
              <a:rPr lang="en-US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All residential dormitories are warm, comfortable and 100% secure – may need to be mixed dorms</a:t>
            </a:r>
          </a:p>
          <a:p>
            <a:pPr>
              <a:spcBef>
                <a:spcPct val="0"/>
              </a:spcBef>
              <a:buNone/>
              <a:defRPr/>
            </a:pPr>
            <a:endParaRPr lang="en-GB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None/>
              <a:defRPr/>
            </a:pPr>
            <a:r>
              <a:rPr lang="en-US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•  Teachers rooms are located close by to allow for plenty of close supervision </a:t>
            </a:r>
          </a:p>
          <a:p>
            <a:pPr>
              <a:spcBef>
                <a:spcPct val="0"/>
              </a:spcBef>
              <a:buNone/>
              <a:defRPr/>
            </a:pPr>
            <a:endParaRPr lang="en-GB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None/>
              <a:defRPr/>
            </a:pPr>
            <a:r>
              <a:rPr lang="en-US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•  All bedding is provided at the center - one of the very first tasks for all students is making up their own beds! </a:t>
            </a:r>
            <a:endParaRPr lang="en-GB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None/>
              <a:defRPr/>
            </a:pPr>
            <a:endParaRPr lang="en-GB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None/>
              <a:defRPr/>
            </a:pPr>
            <a:r>
              <a:rPr lang="en-US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•  Separate showers and toilet facilities are available for girls and boys </a:t>
            </a:r>
          </a:p>
          <a:p>
            <a:endParaRPr lang="en-GB" dirty="0"/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800" b="1" dirty="0">
                <a:solidFill>
                  <a:srgbClr val="96AE2C"/>
                </a:solidFill>
                <a:latin typeface="Arial Bold"/>
                <a:ea typeface="+mj-ea"/>
                <a:cs typeface="Arial Bold"/>
              </a:rPr>
              <a:t>Sleeping – a home away from home!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1388" y="2353310"/>
            <a:ext cx="2502812" cy="3750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4763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1014485"/>
            <a:ext cx="9613861" cy="1080938"/>
          </a:xfrm>
        </p:spPr>
        <p:txBody>
          <a:bodyPr>
            <a:normAutofit fontScale="90000"/>
          </a:bodyPr>
          <a:lstStyle/>
          <a:p>
            <a:r>
              <a:rPr lang="en-GB" sz="4800" b="1" i="1" dirty="0"/>
              <a:t>What Should My Child Wear:</a:t>
            </a:r>
            <a:br>
              <a:rPr lang="en-GB" sz="4800" dirty="0"/>
            </a:br>
            <a:endParaRPr lang="en-GB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721" y="2095423"/>
            <a:ext cx="10766612" cy="466794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Old Trainers/Walking Boots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Indoor Shoes/Trainers - clean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Other trousers e.g. tracksuit/leggings/walking pants/shorts</a:t>
            </a:r>
          </a:p>
          <a:p>
            <a:r>
              <a:rPr lang="en-GB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Thick Socks for Walking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T-Shirts (no vest tops)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Long sleeved tops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Hoodies/Jumpers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Hats/Gloves – trees!</a:t>
            </a:r>
          </a:p>
          <a:p>
            <a:r>
              <a:rPr lang="en-GB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Jeans – evenings only</a:t>
            </a:r>
          </a:p>
          <a:p>
            <a:endParaRPr lang="en-GB" dirty="0"/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851" y="94629"/>
            <a:ext cx="3290661" cy="2191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85225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1014485"/>
            <a:ext cx="9613861" cy="1080938"/>
          </a:xfrm>
        </p:spPr>
        <p:txBody>
          <a:bodyPr>
            <a:normAutofit fontScale="90000"/>
          </a:bodyPr>
          <a:lstStyle/>
          <a:p>
            <a:r>
              <a:rPr lang="en-GB" sz="4800" b="1" i="1" dirty="0"/>
              <a:t>What Should My Child Wear:</a:t>
            </a:r>
            <a:br>
              <a:rPr lang="en-GB" sz="4800" dirty="0"/>
            </a:br>
            <a:endParaRPr lang="en-GB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5654" y="2095422"/>
            <a:ext cx="10766612" cy="4762577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cs typeface="Times New Roman" panose="02020603050405020304" pitchFamily="18" charset="0"/>
              </a:rPr>
              <a:t>Underwear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cs typeface="Times New Roman" panose="02020603050405020304" pitchFamily="18" charset="0"/>
              </a:rPr>
              <a:t>Nightwear- pjs/dressing gown/</a:t>
            </a:r>
            <a:r>
              <a:rPr lang="en-GB" sz="2800" dirty="0" err="1">
                <a:effectLst/>
                <a:latin typeface="Calibri" panose="020F0502020204030204" pitchFamily="34" charset="0"/>
                <a:cs typeface="Times New Roman" panose="02020603050405020304" pitchFamily="18" charset="0"/>
              </a:rPr>
              <a:t>oodie</a:t>
            </a:r>
            <a:endParaRPr lang="en-GB" sz="2800" dirty="0">
              <a:effectLst/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cs typeface="Times New Roman" panose="02020603050405020304" pitchFamily="18" charset="0"/>
              </a:rPr>
              <a:t>Slippers/sliders/crocs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effectLst/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cs typeface="Times New Roman" panose="02020603050405020304" pitchFamily="18" charset="0"/>
              </a:rPr>
              <a:t>Towel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cs typeface="Times New Roman" panose="02020603050405020304" pitchFamily="18" charset="0"/>
              </a:rPr>
              <a:t>Toiletries – no hair driers/straighteners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cs typeface="Times New Roman" panose="02020603050405020304" pitchFamily="18" charset="0"/>
              </a:rPr>
              <a:t>Teddy / Book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/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851" y="94629"/>
            <a:ext cx="3290661" cy="2191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33750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dirty="0"/>
              <a:t>Activities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20910374">
            <a:off x="2410260" y="438441"/>
            <a:ext cx="4331326" cy="1476264"/>
          </a:xfrm>
        </p:spPr>
        <p:txBody>
          <a:bodyPr>
            <a:normAutofit/>
          </a:bodyPr>
          <a:lstStyle/>
          <a:p>
            <a:pPr algn="ctr"/>
            <a:r>
              <a:rPr lang="en-GB" sz="4400" dirty="0"/>
              <a:t>Leap of Faith</a:t>
            </a:r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 rot="20451577">
            <a:off x="8128519" y="5374309"/>
            <a:ext cx="4331326" cy="14762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dirty="0"/>
              <a:t>Abseiling</a:t>
            </a: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 rot="1026114">
            <a:off x="7841136" y="806160"/>
            <a:ext cx="4331326" cy="14762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dirty="0"/>
              <a:t>High Walkway</a:t>
            </a:r>
          </a:p>
        </p:txBody>
      </p:sp>
      <p:sp>
        <p:nvSpPr>
          <p:cNvPr id="6" name="Text Placeholder 2"/>
          <p:cNvSpPr txBox="1">
            <a:spLocks/>
          </p:cNvSpPr>
          <p:nvPr/>
        </p:nvSpPr>
        <p:spPr>
          <a:xfrm rot="1012505">
            <a:off x="548450" y="2987123"/>
            <a:ext cx="4331326" cy="14762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dirty="0"/>
              <a:t>Archery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4575924" y="1692160"/>
            <a:ext cx="4331326" cy="14762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dirty="0"/>
              <a:t>Orienteering</a:t>
            </a:r>
          </a:p>
        </p:txBody>
      </p:sp>
      <p:sp>
        <p:nvSpPr>
          <p:cNvPr id="10" name="Text Placeholder 2"/>
          <p:cNvSpPr txBox="1">
            <a:spLocks/>
          </p:cNvSpPr>
          <p:nvPr/>
        </p:nvSpPr>
        <p:spPr>
          <a:xfrm rot="1234257">
            <a:off x="2881176" y="4976750"/>
            <a:ext cx="4331326" cy="14762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dirty="0"/>
              <a:t>High Ropes</a:t>
            </a:r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 rot="1829983">
            <a:off x="-976258" y="797784"/>
            <a:ext cx="4331326" cy="14762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dirty="0"/>
              <a:t>Crate Stack</a:t>
            </a:r>
          </a:p>
        </p:txBody>
      </p:sp>
      <p:sp>
        <p:nvSpPr>
          <p:cNvPr id="12" name="Text Placeholder 2"/>
          <p:cNvSpPr txBox="1">
            <a:spLocks/>
          </p:cNvSpPr>
          <p:nvPr/>
        </p:nvSpPr>
        <p:spPr>
          <a:xfrm rot="21041835">
            <a:off x="6659558" y="4426323"/>
            <a:ext cx="4331326" cy="14762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dirty="0"/>
              <a:t>Jacob’s Ladder</a:t>
            </a:r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0" y="5598724"/>
            <a:ext cx="4331326" cy="14762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effectLst>
                  <a:outerShdw blurRad="228600" algn="ctr" rotWithShape="0">
                    <a:prstClr val="black">
                      <a:alpha val="53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dirty="0"/>
              <a:t>Survival Skills</a:t>
            </a:r>
          </a:p>
        </p:txBody>
      </p:sp>
    </p:spTree>
    <p:extLst>
      <p:ext uri="{BB962C8B-B14F-4D97-AF65-F5344CB8AC3E}">
        <p14:creationId xmlns:p14="http://schemas.microsoft.com/office/powerpoint/2010/main" val="9082332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 err="1"/>
              <a:t>Briercliffe</a:t>
            </a:r>
            <a:r>
              <a:rPr lang="en-GB" sz="4800" dirty="0"/>
              <a:t> Staffing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6570" y="2336872"/>
            <a:ext cx="11312435" cy="4155367"/>
          </a:xfrm>
        </p:spPr>
        <p:txBody>
          <a:bodyPr>
            <a:normAutofit/>
          </a:bodyPr>
          <a:lstStyle/>
          <a:p>
            <a:pPr marL="457200" indent="-457200">
              <a:defRPr/>
            </a:pPr>
            <a:r>
              <a:rPr lang="en-GB" sz="5400" dirty="0">
                <a:latin typeface="+mj-lt"/>
              </a:rPr>
              <a:t>Ratio of 1:10 – in addition to instructors</a:t>
            </a:r>
          </a:p>
          <a:p>
            <a:pPr marL="457200" indent="-457200">
              <a:defRPr/>
            </a:pPr>
            <a:r>
              <a:rPr lang="en-GB" sz="5400" dirty="0">
                <a:latin typeface="+mj-lt"/>
              </a:rPr>
              <a:t>Male and Female staff</a:t>
            </a:r>
          </a:p>
          <a:p>
            <a:pPr marL="457200" indent="-457200">
              <a:defRPr/>
            </a:pPr>
            <a:endParaRPr lang="en-GB" sz="5400" dirty="0">
              <a:latin typeface="+mj-lt"/>
            </a:endParaRPr>
          </a:p>
          <a:p>
            <a:pPr marL="457200" indent="-457200">
              <a:defRPr/>
            </a:pPr>
            <a:endParaRPr lang="en-GB" sz="3200" dirty="0">
              <a:latin typeface="+mj-lt"/>
            </a:endParaRPr>
          </a:p>
          <a:p>
            <a:pPr marL="457200" indent="-457200">
              <a:defRPr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30367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/>
              <a:t>Other info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6570" y="2336872"/>
            <a:ext cx="11312435" cy="4155367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defRPr/>
            </a:pPr>
            <a:r>
              <a:rPr lang="en-GB" sz="4800" dirty="0"/>
              <a:t>No phones / mobile devices</a:t>
            </a:r>
          </a:p>
          <a:p>
            <a:pPr marL="457200" indent="-457200">
              <a:defRPr/>
            </a:pPr>
            <a:r>
              <a:rPr lang="en-GB" sz="4800" dirty="0"/>
              <a:t>Sun cream – children to apply – ears! </a:t>
            </a:r>
          </a:p>
          <a:p>
            <a:pPr marL="457200" indent="-457200">
              <a:defRPr/>
            </a:pPr>
            <a:r>
              <a:rPr lang="en-GB" sz="4800" dirty="0"/>
              <a:t>Luggage – packing / carrying</a:t>
            </a:r>
          </a:p>
          <a:p>
            <a:pPr marL="457200" indent="-457200">
              <a:defRPr/>
            </a:pPr>
            <a:r>
              <a:rPr lang="en-GB" sz="4800" dirty="0"/>
              <a:t>Packed Lunch on day one</a:t>
            </a:r>
          </a:p>
          <a:p>
            <a:pPr marL="457200" indent="-457200">
              <a:defRPr/>
            </a:pPr>
            <a:r>
              <a:rPr lang="en-GB" sz="4800" dirty="0"/>
              <a:t>Named refillable water bottle</a:t>
            </a:r>
          </a:p>
          <a:p>
            <a:pPr marL="457200" indent="-457200">
              <a:defRPr/>
            </a:pPr>
            <a:r>
              <a:rPr lang="en-GB" sz="4800" dirty="0"/>
              <a:t>Small rucksack</a:t>
            </a:r>
          </a:p>
          <a:p>
            <a:pPr marL="457200" indent="-457200">
              <a:defRPr/>
            </a:pPr>
            <a:endParaRPr lang="en-GB" sz="4800" dirty="0"/>
          </a:p>
          <a:p>
            <a:pPr marL="457200" indent="-457200">
              <a:defRPr/>
            </a:pPr>
            <a:endParaRPr lang="en-GB" sz="4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76857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/>
              <a:t>Medical info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6570" y="2336872"/>
            <a:ext cx="11312435" cy="4155367"/>
          </a:xfrm>
        </p:spPr>
        <p:txBody>
          <a:bodyPr>
            <a:normAutofit/>
          </a:bodyPr>
          <a:lstStyle/>
          <a:p>
            <a:pPr marL="457200" indent="-457200">
              <a:defRPr/>
            </a:pPr>
            <a:r>
              <a:rPr lang="en-GB" sz="4800" dirty="0"/>
              <a:t>Consent form</a:t>
            </a:r>
          </a:p>
          <a:p>
            <a:pPr marL="457200" indent="-457200">
              <a:defRPr/>
            </a:pPr>
            <a:r>
              <a:rPr lang="en-GB" sz="4800" dirty="0"/>
              <a:t>Medicines – form</a:t>
            </a:r>
          </a:p>
          <a:p>
            <a:pPr marL="457200" indent="-457200">
              <a:defRPr/>
            </a:pPr>
            <a:r>
              <a:rPr lang="en-GB" sz="4800" dirty="0"/>
              <a:t>All given to Mr Hartley – Monday am</a:t>
            </a:r>
          </a:p>
          <a:p>
            <a:pPr marL="457200" indent="-457200">
              <a:defRPr/>
            </a:pPr>
            <a:r>
              <a:rPr lang="en-GB" sz="4800" dirty="0"/>
              <a:t>Calpol/Antihistamine  </a:t>
            </a:r>
          </a:p>
          <a:p>
            <a:pPr marL="457200" indent="-457200">
              <a:defRPr/>
            </a:pPr>
            <a:endParaRPr lang="en-GB" sz="4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39327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Spending Money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6570" y="2336872"/>
            <a:ext cx="11640841" cy="4155367"/>
          </a:xfrm>
        </p:spPr>
        <p:txBody>
          <a:bodyPr>
            <a:normAutofit/>
          </a:bodyPr>
          <a:lstStyle/>
          <a:p>
            <a:pPr marL="457200" indent="-457200">
              <a:defRPr/>
            </a:pPr>
            <a:r>
              <a:rPr lang="en-GB" sz="4800" dirty="0">
                <a:latin typeface="+mj-lt"/>
              </a:rPr>
              <a:t>Evening Tuck Shop – crisps, sweets, chocolate</a:t>
            </a:r>
          </a:p>
          <a:p>
            <a:pPr marL="457200" indent="-457200">
              <a:defRPr/>
            </a:pPr>
            <a:r>
              <a:rPr lang="en-GB" sz="4800" dirty="0">
                <a:latin typeface="+mj-lt"/>
              </a:rPr>
              <a:t>£10 – named wallet/envelope</a:t>
            </a:r>
          </a:p>
          <a:p>
            <a:pPr marL="457200" indent="-457200">
              <a:defRPr/>
            </a:pPr>
            <a:r>
              <a:rPr lang="en-GB" sz="4800" dirty="0">
                <a:effectLst/>
                <a:latin typeface="+mj-lt"/>
              </a:rPr>
              <a:t>In change if possible! </a:t>
            </a:r>
          </a:p>
          <a:p>
            <a:pPr marL="457200" indent="-457200">
              <a:defRPr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07440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/>
              <a:t>Any questions???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5081063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6A9C41"/>
      </a:dk2>
      <a:lt2>
        <a:srgbClr val="E7E6E6"/>
      </a:lt2>
      <a:accent1>
        <a:srgbClr val="A7D535"/>
      </a:accent1>
      <a:accent2>
        <a:srgbClr val="EACA4F"/>
      </a:accent2>
      <a:accent3>
        <a:srgbClr val="FD9850"/>
      </a:accent3>
      <a:accent4>
        <a:srgbClr val="F46442"/>
      </a:accent4>
      <a:accent5>
        <a:srgbClr val="54D289"/>
      </a:accent5>
      <a:accent6>
        <a:srgbClr val="6AD8CB"/>
      </a:accent6>
      <a:hlink>
        <a:srgbClr val="CAFB50"/>
      </a:hlink>
      <a:folHlink>
        <a:srgbClr val="DEFF8B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92000"/>
                <a:satMod val="200000"/>
                <a:lumMod val="13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106000"/>
                <a:satMod val="120000"/>
                <a:lumMod val="7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B587E4A9-1405-4B4F-8BC3-512EE08D2EB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339</TotalTime>
  <Words>450</Words>
  <Application>Microsoft Office PowerPoint</Application>
  <PresentationFormat>Widescreen</PresentationFormat>
  <Paragraphs>80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Arial Bold</vt:lpstr>
      <vt:lpstr>Calibri</vt:lpstr>
      <vt:lpstr>Trebuchet MS</vt:lpstr>
      <vt:lpstr>Berlin</vt:lpstr>
      <vt:lpstr> 2025</vt:lpstr>
      <vt:lpstr>Year 6 Residential</vt:lpstr>
      <vt:lpstr>A day full of fun!</vt:lpstr>
      <vt:lpstr>Food, Glorious Food!</vt:lpstr>
      <vt:lpstr>Sleeping – a home away from home!</vt:lpstr>
      <vt:lpstr>What Should My Child Wear: </vt:lpstr>
      <vt:lpstr>What Should My Child Wear: </vt:lpstr>
      <vt:lpstr>Activities</vt:lpstr>
      <vt:lpstr>Briercliffe Staffing</vt:lpstr>
      <vt:lpstr>Other info</vt:lpstr>
      <vt:lpstr>Medical info</vt:lpstr>
      <vt:lpstr>Spending Money</vt:lpstr>
      <vt:lpstr>Any questions???</vt:lpstr>
    </vt:vector>
  </TitlesOfParts>
  <Company>Briercliffe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Whitehough 2018</dc:title>
  <dc:creator>L Addy</dc:creator>
  <cp:lastModifiedBy>Mrs ADDY</cp:lastModifiedBy>
  <cp:revision>23</cp:revision>
  <dcterms:created xsi:type="dcterms:W3CDTF">2017-10-17T09:13:31Z</dcterms:created>
  <dcterms:modified xsi:type="dcterms:W3CDTF">2025-03-18T11:43:14Z</dcterms:modified>
</cp:coreProperties>
</file>